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6858000" cx="12198350"/>
  <p:notesSz cx="6950075" cy="9236075"/>
  <p:embeddedFontLst>
    <p:embeddedFont>
      <p:font typeface="Inter Light"/>
      <p:regular r:id="rId50"/>
      <p:bold r:id="rId51"/>
      <p:italic r:id="rId52"/>
      <p:boldItalic r:id="rId53"/>
    </p:embeddedFont>
    <p:embeddedFont>
      <p:font typeface="Inter SemiBold"/>
      <p:regular r:id="rId54"/>
      <p:bold r:id="rId55"/>
      <p:italic r:id="rId56"/>
      <p:boldItalic r:id="rId57"/>
    </p:embeddedFont>
    <p:embeddedFont>
      <p:font typeface="Inter"/>
      <p:regular r:id="rId58"/>
      <p:bold r:id="rId59"/>
      <p:italic r:id="rId60"/>
      <p:boldItalic r:id="rId61"/>
    </p:embeddedFont>
    <p:embeddedFont>
      <p:font typeface="Montserrat Medium"/>
      <p:regular r:id="rId62"/>
      <p:bold r:id="rId63"/>
      <p:italic r:id="rId64"/>
      <p:boldItalic r:id="rId65"/>
    </p:embeddedFont>
    <p:embeddedFont>
      <p:font typeface="Inter Medium"/>
      <p:regular r:id="rId66"/>
      <p:bold r:id="rId67"/>
      <p:italic r:id="rId68"/>
      <p:boldItalic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3">
          <p15:clr>
            <a:srgbClr val="A4A3A4"/>
          </p15:clr>
        </p15:guide>
        <p15:guide id="2" pos="382">
          <p15:clr>
            <a:srgbClr val="A4A3A4"/>
          </p15:clr>
        </p15:guide>
        <p15:guide id="3" pos="7302">
          <p15:clr>
            <a:srgbClr val="A4A3A4"/>
          </p15:clr>
        </p15:guide>
        <p15:guide id="4" orient="horz" pos="709">
          <p15:clr>
            <a:srgbClr val="A4A3A4"/>
          </p15:clr>
        </p15:guide>
        <p15:guide id="5" orient="horz" pos="4198">
          <p15:clr>
            <a:srgbClr val="A4A3A4"/>
          </p15:clr>
        </p15:guide>
        <p15:guide id="6" orient="horz" pos="3840">
          <p15:clr>
            <a:srgbClr val="A4A3A4"/>
          </p15:clr>
        </p15:guide>
        <p15:guide id="7" orient="horz" pos="3994">
          <p15:clr>
            <a:srgbClr val="A4A3A4"/>
          </p15:clr>
        </p15:guide>
        <p15:guide id="8" pos="3844">
          <p15:clr>
            <a:srgbClr val="A4A3A4"/>
          </p15:clr>
        </p15:guide>
      </p15:sldGuideLst>
    </p:ext>
    <p:ext uri="{2D200454-40CA-4A62-9FC3-DE9A4176ACB9}">
      <p15:notesGuideLst>
        <p15:guide id="1" orient="horz" pos="2909">
          <p15:clr>
            <a:srgbClr val="A4A3A4"/>
          </p15:clr>
        </p15:guide>
        <p15:guide id="2" pos="218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annah.arain"/>
  <p:cmAuthor clrIdx="1" id="1" initials="" lastIdx="2" name="Anonymous"/>
  <p:cmAuthor clrIdx="2" id="2" initials="" lastIdx="1" name="Eugene Sung"/>
  <p:cmAuthor clrIdx="3" id="3" initials="" lastIdx="1" name="Hannah Ara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ECDFBB-3F38-4955-8819-394F00235E60}">
  <a:tblStyle styleId="{DAECDFBB-3F38-4955-8819-394F00235E6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F119FED-4DFC-4DCC-AAE1-11CDDBB0881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3" orient="horz"/>
        <p:guide pos="382"/>
        <p:guide pos="7302"/>
        <p:guide pos="709" orient="horz"/>
        <p:guide pos="4198" orient="horz"/>
        <p:guide pos="3840" orient="horz"/>
        <p:guide pos="3994" orient="horz"/>
        <p:guide pos="3844"/>
      </p:guideLst>
    </p:cSldViewPr>
  </p:slideViewPr>
  <p:notesViewPr>
    <p:cSldViewPr snapToGrid="0">
      <p:cViewPr varScale="1">
        <p:scale>
          <a:sx n="100" d="100"/>
          <a:sy n="100" d="100"/>
        </p:scale>
        <p:origin x="0" y="0"/>
      </p:cViewPr>
      <p:guideLst>
        <p:guide pos="2909" orient="horz"/>
        <p:guide pos="2189"/>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Medium-regular.fntdata"/><Relationship Id="rId61" Type="http://schemas.openxmlformats.org/officeDocument/2006/relationships/font" Target="fonts/Inter-boldItalic.fntdata"/><Relationship Id="rId20" Type="http://schemas.openxmlformats.org/officeDocument/2006/relationships/slide" Target="slides/slide13.xml"/><Relationship Id="rId64" Type="http://schemas.openxmlformats.org/officeDocument/2006/relationships/font" Target="fonts/MontserratMedium-italic.fntdata"/><Relationship Id="rId63" Type="http://schemas.openxmlformats.org/officeDocument/2006/relationships/font" Target="fonts/MontserratMedium-bold.fntdata"/><Relationship Id="rId22" Type="http://schemas.openxmlformats.org/officeDocument/2006/relationships/slide" Target="slides/slide15.xml"/><Relationship Id="rId66" Type="http://schemas.openxmlformats.org/officeDocument/2006/relationships/font" Target="fonts/InterMedium-regular.fntdata"/><Relationship Id="rId21" Type="http://schemas.openxmlformats.org/officeDocument/2006/relationships/slide" Target="slides/slide14.xml"/><Relationship Id="rId65" Type="http://schemas.openxmlformats.org/officeDocument/2006/relationships/font" Target="fonts/MontserratMedium-boldItalic.fntdata"/><Relationship Id="rId24" Type="http://schemas.openxmlformats.org/officeDocument/2006/relationships/slide" Target="slides/slide17.xml"/><Relationship Id="rId68" Type="http://schemas.openxmlformats.org/officeDocument/2006/relationships/font" Target="fonts/InterMedium-italic.fntdata"/><Relationship Id="rId23" Type="http://schemas.openxmlformats.org/officeDocument/2006/relationships/slide" Target="slides/slide16.xml"/><Relationship Id="rId67" Type="http://schemas.openxmlformats.org/officeDocument/2006/relationships/font" Target="fonts/InterMedium-bold.fntdata"/><Relationship Id="rId60" Type="http://schemas.openxmlformats.org/officeDocument/2006/relationships/font" Target="fonts/Inter-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InterMedium-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InterLight-bold.fntdata"/><Relationship Id="rId50" Type="http://schemas.openxmlformats.org/officeDocument/2006/relationships/font" Target="fonts/InterLight-regular.fntdata"/><Relationship Id="rId53" Type="http://schemas.openxmlformats.org/officeDocument/2006/relationships/font" Target="fonts/InterLight-boldItalic.fntdata"/><Relationship Id="rId52" Type="http://schemas.openxmlformats.org/officeDocument/2006/relationships/font" Target="fonts/InterLight-italic.fntdata"/><Relationship Id="rId11" Type="http://schemas.openxmlformats.org/officeDocument/2006/relationships/slide" Target="slides/slide4.xml"/><Relationship Id="rId55" Type="http://schemas.openxmlformats.org/officeDocument/2006/relationships/font" Target="fonts/InterSemiBold-bold.fntdata"/><Relationship Id="rId10" Type="http://schemas.openxmlformats.org/officeDocument/2006/relationships/slide" Target="slides/slide3.xml"/><Relationship Id="rId54" Type="http://schemas.openxmlformats.org/officeDocument/2006/relationships/font" Target="fonts/InterSemiBold-regular.fntdata"/><Relationship Id="rId13" Type="http://schemas.openxmlformats.org/officeDocument/2006/relationships/slide" Target="slides/slide6.xml"/><Relationship Id="rId57" Type="http://schemas.openxmlformats.org/officeDocument/2006/relationships/font" Target="fonts/InterSemiBold-boldItalic.fntdata"/><Relationship Id="rId12" Type="http://schemas.openxmlformats.org/officeDocument/2006/relationships/slide" Target="slides/slide5.xml"/><Relationship Id="rId56" Type="http://schemas.openxmlformats.org/officeDocument/2006/relationships/font" Target="fonts/InterSemiBold-italic.fntdata"/><Relationship Id="rId15" Type="http://schemas.openxmlformats.org/officeDocument/2006/relationships/slide" Target="slides/slide8.xml"/><Relationship Id="rId59" Type="http://schemas.openxmlformats.org/officeDocument/2006/relationships/font" Target="fonts/Inter-bold.fntdata"/><Relationship Id="rId14" Type="http://schemas.openxmlformats.org/officeDocument/2006/relationships/slide" Target="slides/slide7.xml"/><Relationship Id="rId58" Type="http://schemas.openxmlformats.org/officeDocument/2006/relationships/font" Target="fonts/Inter-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27T12:10:02.517">
    <p:pos x="3461" y="709"/>
    <p:text>you are not nrma you are ey - the way this has been designed reflects the former</p:text>
  </p:cm>
  <p:cm authorId="1" idx="1" dt="2024-11-27T12:10:02.517">
    <p:pos x="3461" y="709"/>
    <p:text>agreed, while I can see you tried to point to us as NRMA client, it gives the idea you are NRMA. Maybe change how the layout looks</p:text>
  </p:cm>
  <p:cm authorId="2" idx="1" dt="2024-11-30T23:34:54.165">
    <p:pos x="6000" y="0"/>
    <p:text>align horizontally</p:text>
  </p:cm>
  <p:cm authorId="1" idx="2" dt="2024-11-27T12:10:36.567">
    <p:pos x="2130" y="1504"/>
    <p:text>please also align NRMA with the arrow between both teams.</p:text>
  </p:cm>
  <p:cm authorId="3" idx="1" dt="2024-12-01T01:39:17.869">
    <p:pos x="701" y="1504"/>
    <p:text>sorry to be so pedantic, but pleaseeee make sure these icons are all in line!!!!! same applies with text
really little things like this are a bit off putting. id suggest someone with a good eye goes through the entire deck and fine tunes these sorts of things.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11699" cy="461804"/>
          </a:xfrm>
          <a:prstGeom prst="rect">
            <a:avLst/>
          </a:prstGeom>
          <a:noFill/>
          <a:ln>
            <a:noFill/>
          </a:ln>
        </p:spPr>
        <p:txBody>
          <a:bodyPr anchorCtr="0" anchor="t" bIns="46225" lIns="92475" spcFirstLastPara="1" rIns="92475" wrap="square" tIns="462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36768" y="0"/>
            <a:ext cx="3011699" cy="461804"/>
          </a:xfrm>
          <a:prstGeom prst="rect">
            <a:avLst/>
          </a:prstGeom>
          <a:noFill/>
          <a:ln>
            <a:noFill/>
          </a:ln>
        </p:spPr>
        <p:txBody>
          <a:bodyPr anchorCtr="0" anchor="t" bIns="46225" lIns="92475" spcFirstLastPara="1" rIns="92475" wrap="square" tIns="4622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93700" y="692150"/>
            <a:ext cx="6162675" cy="3463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95008" y="4387136"/>
            <a:ext cx="5560060" cy="4156234"/>
          </a:xfrm>
          <a:prstGeom prst="rect">
            <a:avLst/>
          </a:prstGeom>
          <a:noFill/>
          <a:ln>
            <a:noFill/>
          </a:ln>
        </p:spPr>
        <p:txBody>
          <a:bodyPr anchorCtr="0" anchor="t" bIns="46225" lIns="92475" spcFirstLastPara="1" rIns="92475" wrap="square" tIns="46225">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772668"/>
            <a:ext cx="3011699" cy="461804"/>
          </a:xfrm>
          <a:prstGeom prst="rect">
            <a:avLst/>
          </a:prstGeom>
          <a:noFill/>
          <a:ln>
            <a:noFill/>
          </a:ln>
        </p:spPr>
        <p:txBody>
          <a:bodyPr anchorCtr="0" anchor="b" bIns="46225" lIns="92475" spcFirstLastPara="1" rIns="92475" wrap="square" tIns="462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36768" y="8772668"/>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surancecouncil.com.au/resource/insurance-industry-boosts-fight-against-fraud-and-scams/" TargetMode="External"/><Relationship Id="rId3" Type="http://schemas.openxmlformats.org/officeDocument/2006/relationships/hyperlink" Target="https://insurancecouncil.com.au/resource/insurance-industry-boosts-fight-against-fraud-and-scam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b246e2050_0_0: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328" name="Google Shape;328;g31b246e2050_0_0:notes"/>
          <p:cNvSpPr/>
          <p:nvPr>
            <p:ph idx="2" type="sldImg"/>
          </p:nvPr>
        </p:nvSpPr>
        <p:spPr>
          <a:xfrm>
            <a:off x="393684" y="692150"/>
            <a:ext cx="6162900" cy="346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18b19d21b9_0_1675: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616" name="Google Shape;616;g318b19d21b9_0_1675: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8b19d21b9_0_223: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18b19d21b9_0_223: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rPr lang="en-IN"/>
              <a:t>Agile = 1 min 5 seconds</a:t>
            </a:r>
            <a:endParaRPr/>
          </a:p>
        </p:txBody>
      </p:sp>
      <p:sp>
        <p:nvSpPr>
          <p:cNvPr id="627" name="Google Shape;627;g318b19d21b9_0_223: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1b20d4c0a9_10_0: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1b20d4c0a9_10_0: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662" name="Google Shape;662;g31b20d4c0a9_10_0: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18b19d21b9_0_1683: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702" name="Google Shape;702;g318b19d21b9_0_1683: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1af8efe8bd_0_0: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1af8efe8bd_0_0: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Clr>
                <a:schemeClr val="dk1"/>
              </a:buClr>
              <a:buSzPts val="1100"/>
              <a:buFont typeface="Arial"/>
              <a:buNone/>
            </a:pPr>
            <a:r>
              <a:rPr lang="en-IN"/>
              <a:t>Given our partnership with Azure and NRMA’s existing data platform running on it, it puts Azure as a natural leading choice, yet I think it’s still important to understand why Azure is appropriate for this project. One, being that Azure has a deep integration with the current Microsoft’s ecosystem which many of us already use and second is its hybrid cloud capabilities which is highly regarded in the industry will allow us to store sensitive data on premise while still leverage the power of the cloud.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Now, for storage, we selected to run a data lake on Azure Blob Storage over AzureSQL and CosmosDB due to it being low-cost and appropriate to store a flat dataset as required. For data transformation, we opted for Azure Functions over the other options as they provide unnecessary functions making them more expensive. And finally on the AI front, choosing Azure Functions means building a solution from scratch which time-consuming and unreasonable for an MVP so we choose a combination of Azure Search Service to index the data and azure openAI to train the LLM interactively.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Now, let’s hear from Ninuri on how we gather our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13" name="Google Shape;713;g31af8efe8bd_0_0: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18b19d21b9_0_1659: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721" name="Google Shape;721;g318b19d21b9_0_1659: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18b19d21b9_0_994: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18b19d21b9_0_994: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Clr>
                <a:schemeClr val="dk1"/>
              </a:buClr>
              <a:buSzPts val="1100"/>
              <a:buFont typeface="Arial"/>
              <a:buNone/>
            </a:pPr>
            <a:r>
              <a:rPr lang="en-IN"/>
              <a:t>With data gathered from many different sources, we must first store it in the Bronze layer inside this Datalake designed in the Medallion Architecture which abstracts our data into 3 layers to help with data governance. Then through each transformations with Azure Functions, the data will be stored in the Silver layer until it is ready for consumption in the Gold layer. 1 set of data will be send the the web application and the same but normalised set of data will be used to train the LLM.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Besides from that, in order to adapt to the agile workflow of constant changes, we look to use Terraform to build our infrastructure as code which allow us to easily manage the infrastructure as well as flexibly changing it when required. Also, with the help of Github Actions, we were able to build a CI/CD pipeline to remove all of the manual work when pushing a new infrastructure or changes to the transformation scripts. Not to mention the Application Insights that we use here to keep track of the pipeline health.</a:t>
            </a:r>
            <a:endParaRPr/>
          </a:p>
          <a:p>
            <a:pPr indent="0" lvl="0" marL="0" rtl="0" algn="l">
              <a:spcBef>
                <a:spcPts val="0"/>
              </a:spcBef>
              <a:spcAft>
                <a:spcPts val="0"/>
              </a:spcAft>
              <a:buNone/>
            </a:pPr>
            <a:r>
              <a:t/>
            </a:r>
            <a:endParaRPr/>
          </a:p>
        </p:txBody>
      </p:sp>
      <p:sp>
        <p:nvSpPr>
          <p:cNvPr id="732" name="Google Shape;732;g318b19d21b9_0_994: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192e9102bd_1_0: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192e9102bd_1_0: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lnSpc>
                <a:spcPct val="115000"/>
              </a:lnSpc>
              <a:spcBef>
                <a:spcPts val="900"/>
              </a:spcBef>
              <a:spcAft>
                <a:spcPts val="0"/>
              </a:spcAft>
              <a:buNone/>
            </a:pPr>
            <a:r>
              <a:rPr lang="en-IN" sz="1400">
                <a:latin typeface="Inter Light"/>
                <a:ea typeface="Inter Light"/>
                <a:cs typeface="Inter Light"/>
                <a:sym typeface="Inter Light"/>
              </a:rPr>
              <a:t>Data transformation = 1min 34sec</a:t>
            </a:r>
            <a:endParaRPr sz="1400">
              <a:solidFill>
                <a:schemeClr val="lt1"/>
              </a:solidFill>
              <a:latin typeface="Inter Light"/>
              <a:ea typeface="Inter Light"/>
              <a:cs typeface="Inter Light"/>
              <a:sym typeface="Inter Light"/>
            </a:endParaRPr>
          </a:p>
          <a:p>
            <a:pPr indent="-317500" lvl="0" marL="457200" rtl="0" algn="l">
              <a:lnSpc>
                <a:spcPct val="115000"/>
              </a:lnSpc>
              <a:spcBef>
                <a:spcPts val="900"/>
              </a:spcBef>
              <a:spcAft>
                <a:spcPts val="0"/>
              </a:spcAft>
              <a:buClr>
                <a:schemeClr val="lt1"/>
              </a:buClr>
              <a:buSzPts val="1400"/>
              <a:buFont typeface="Inter Light"/>
              <a:buChar char="●"/>
            </a:pPr>
            <a:r>
              <a:t/>
            </a:r>
            <a:endParaRPr sz="1400">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sz="1400">
                <a:solidFill>
                  <a:schemeClr val="lt1"/>
                </a:solidFill>
                <a:latin typeface="Inter Light"/>
                <a:ea typeface="Inter Light"/>
                <a:cs typeface="Inter Light"/>
                <a:sym typeface="Inter Light"/>
              </a:rPr>
              <a:t>Missing values handled</a:t>
            </a:r>
            <a:endParaRPr sz="1400">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sz="1400">
                <a:solidFill>
                  <a:schemeClr val="lt1"/>
                </a:solidFill>
                <a:latin typeface="Inter Light"/>
                <a:ea typeface="Inter Light"/>
                <a:cs typeface="Inter Light"/>
                <a:sym typeface="Inter Light"/>
              </a:rPr>
              <a:t>Columns renamed using camelCase</a:t>
            </a:r>
            <a:endParaRPr sz="1400">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sz="1400">
                <a:solidFill>
                  <a:schemeClr val="lt1"/>
                </a:solidFill>
                <a:latin typeface="Inter Light"/>
                <a:ea typeface="Inter Light"/>
                <a:cs typeface="Inter Light"/>
                <a:sym typeface="Inter Light"/>
              </a:rPr>
              <a:t>Data Standardisation </a:t>
            </a:r>
            <a:endParaRPr sz="1400">
              <a:solidFill>
                <a:schemeClr val="lt1"/>
              </a:solidFill>
              <a:latin typeface="Inter Light"/>
              <a:ea typeface="Inter Light"/>
              <a:cs typeface="Inter Light"/>
              <a:sym typeface="Inter Light"/>
            </a:endParaRPr>
          </a:p>
          <a:p>
            <a:pPr indent="0" lvl="0" marL="0" rtl="0" algn="l">
              <a:spcBef>
                <a:spcPts val="900"/>
              </a:spcBef>
              <a:spcAft>
                <a:spcPts val="0"/>
              </a:spcAft>
              <a:buClr>
                <a:schemeClr val="dk1"/>
              </a:buClr>
              <a:buSzPts val="1100"/>
              <a:buFont typeface="Arial"/>
              <a:buNone/>
            </a:pPr>
            <a:r>
              <a:t/>
            </a:r>
            <a:endParaRPr sz="1400">
              <a:solidFill>
                <a:schemeClr val="lt1"/>
              </a:solidFill>
              <a:latin typeface="Inter Light"/>
              <a:ea typeface="Inter Light"/>
              <a:cs typeface="Inter Light"/>
              <a:sym typeface="Inter Light"/>
            </a:endParaRPr>
          </a:p>
          <a:p>
            <a:pPr indent="0" lvl="0" marL="0" rtl="0" algn="l">
              <a:spcBef>
                <a:spcPts val="0"/>
              </a:spcBef>
              <a:spcAft>
                <a:spcPts val="0"/>
              </a:spcAft>
              <a:buNone/>
            </a:pPr>
            <a:r>
              <a:t/>
            </a:r>
            <a:endParaRPr/>
          </a:p>
        </p:txBody>
      </p:sp>
      <p:sp>
        <p:nvSpPr>
          <p:cNvPr id="741" name="Google Shape;741;g3192e9102bd_1_0: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18b19d21b9_0_1321: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754" name="Google Shape;754;g318b19d21b9_0_1321: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18b19d21b9_3_0: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18b19d21b9_3_0: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765" name="Google Shape;765;g318b19d21b9_3_0: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8b19d21b9_0_6: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8b19d21b9_0_6: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338" name="Google Shape;338;g318b19d21b9_0_6: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192c52df86_2_71: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192c52df86_2_71: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795" name="Google Shape;795;g3192c52df86_2_71: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192c52df86_2_112: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192c52df86_2_112: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805" name="Google Shape;805;g3192c52df86_2_112: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1b02b04a67_0_209: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1b02b04a67_0_209: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857" name="Google Shape;857;g31b02b04a67_0_209: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1ababde9c7_2_28: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1ababde9c7_2_28: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906" name="Google Shape;906;g31ababde9c7_2_28: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1b374edb8d_0_124: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1b374edb8d_0_124: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962" name="Google Shape;962;g31b374edb8d_0_124: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191a3a80fc_17_94: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992" name="Google Shape;992;g3191a3a80fc_17_94: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1af58ada21_3_0: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1af58ada21_3_0: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003" name="Google Shape;1003;g31af58ada21_3_0: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191a3a80fc_17_102: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014" name="Google Shape;1014;g3191a3a80fc_17_102: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1a93dfdaef_4_145: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1a93dfdaef_4_145: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Clr>
                <a:schemeClr val="dk1"/>
              </a:buClr>
              <a:buSzPts val="1100"/>
              <a:buFont typeface="Arial"/>
              <a:buNone/>
            </a:pPr>
            <a:r>
              <a:rPr lang="en-IN" sz="900"/>
              <a:t>¹ Insurance Council of Australia, </a:t>
            </a:r>
            <a:r>
              <a:rPr i="1" lang="en-IN" sz="900"/>
              <a:t>Insurance industry boosts </a:t>
            </a:r>
            <a:r>
              <a:rPr i="1" lang="en-IN" sz="900"/>
              <a:t>fight</a:t>
            </a:r>
            <a:r>
              <a:rPr i="1" lang="en-IN" sz="900"/>
              <a:t> against fraud and scams</a:t>
            </a:r>
            <a:r>
              <a:rPr lang="en-IN" sz="900"/>
              <a:t>, 2023, available at:</a:t>
            </a:r>
            <a:r>
              <a:rPr lang="en-IN" sz="900">
                <a:uFill>
                  <a:noFill/>
                </a:uFill>
                <a:hlinkClick r:id="rId2"/>
              </a:rPr>
              <a:t> </a:t>
            </a:r>
            <a:r>
              <a:rPr lang="en-IN" sz="900" u="sng">
                <a:hlinkClick r:id="rId3"/>
              </a:rPr>
              <a:t>https://insurancecouncil.com.au/resource/insurance-industry-boosts-fight-against-fraud-and-scams/</a:t>
            </a:r>
            <a:r>
              <a:rPr lang="en-IN" sz="900"/>
              <a:t> </a:t>
            </a:r>
            <a:endParaRPr sz="900"/>
          </a:p>
          <a:p>
            <a:pPr indent="0" lvl="0" marL="0" rtl="0" algn="l">
              <a:spcBef>
                <a:spcPts val="0"/>
              </a:spcBef>
              <a:spcAft>
                <a:spcPts val="0"/>
              </a:spcAft>
              <a:buClr>
                <a:schemeClr val="dk1"/>
              </a:buClr>
              <a:buSzPts val="1100"/>
              <a:buFont typeface="Arial"/>
              <a:buNone/>
            </a:pPr>
            <a:r>
              <a:rPr lang="en-IN" sz="900"/>
              <a:t>  GoodData, </a:t>
            </a:r>
            <a:r>
              <a:rPr i="1" lang="en-IN" sz="900"/>
              <a:t>How Shift Technology has saved millions for insurance companies with analytic</a:t>
            </a:r>
            <a:r>
              <a:rPr lang="en-IN" sz="900"/>
              <a:t>s, 2024, available at: </a:t>
            </a:r>
            <a:r>
              <a:rPr lang="en-IN" sz="900" u="sng"/>
              <a:t>https://www.gooddata.com/resources/shift-technology-case-study/</a:t>
            </a:r>
            <a:endParaRPr sz="900" u="sng"/>
          </a:p>
          <a:p>
            <a:pPr indent="0" lvl="0" marL="0" rtl="0" algn="l">
              <a:spcBef>
                <a:spcPts val="0"/>
              </a:spcBef>
              <a:spcAft>
                <a:spcPts val="0"/>
              </a:spcAft>
              <a:buNone/>
            </a:pPr>
            <a:r>
              <a:t/>
            </a:r>
            <a:endParaRPr/>
          </a:p>
        </p:txBody>
      </p:sp>
      <p:sp>
        <p:nvSpPr>
          <p:cNvPr id="1025" name="Google Shape;1025;g31a93dfdaef_4_145: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191a3a80fc_2_80: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050" name="Google Shape;1050;g3191a3a80fc_2_80: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b246e2050_0_530: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b246e2050_0_530: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346" name="Google Shape;346;g31b246e2050_0_530: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1b10d9ed9b_1_63: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1b10d9ed9b_1_63: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Looking ahead, one key consideration is to start exploring a distributed data processing system like Databricks to help us handle larger incoming data more efficiently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To optimise costs on the AI front, we could explore building a RAG app from scratch on Azure Functions by transitioning away from fully managed services which tend to be more expensive.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We also see value in developing a web application dashboard to enhance visibility into claims processing. This dashboard would provide claims managers with real-time insights, helping them make more informed decisions.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Finally, we could start developing an Intelligent Document Processing system which is an improvement on the current OCR technology powered by LLMs to automate extraction, interpretation and organisation of data from more dynamic data format.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61" name="Google Shape;1061;g31b10d9ed9b_1_63: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3192c52df86_2_0: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3192c52df86_2_0: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095" name="Google Shape;1095;g3192c52df86_2_0: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318b9250bd7_4_241: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115" name="Google Shape;1115;g318b9250bd7_4_241: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191a3a80fc_17_5: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120" name="Google Shape;1120;g3191a3a80fc_17_5: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18b19d21b9_0_48: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318b19d21b9_0_48: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126" name="Google Shape;1126;g318b19d21b9_0_48: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18c95ab7fc_1_402: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1" name="Google Shape;1161;g318c95ab7fc_1_402:notes"/>
          <p:cNvSpPr txBox="1"/>
          <p:nvPr>
            <p:ph idx="1" type="body"/>
          </p:nvPr>
        </p:nvSpPr>
        <p:spPr>
          <a:xfrm>
            <a:off x="695007" y="4444861"/>
            <a:ext cx="5560200" cy="3636900"/>
          </a:xfrm>
          <a:prstGeom prst="rect">
            <a:avLst/>
          </a:prstGeom>
          <a:noFill/>
          <a:ln>
            <a:noFill/>
          </a:ln>
        </p:spPr>
        <p:txBody>
          <a:bodyPr anchorCtr="0" anchor="t" bIns="46250" lIns="92550" spcFirstLastPara="1" rIns="92550" wrap="square" tIns="46250">
            <a:noAutofit/>
          </a:bodyPr>
          <a:lstStyle/>
          <a:p>
            <a:pPr indent="-342900" lvl="0" marL="342900" rtl="0" algn="l">
              <a:spcBef>
                <a:spcPts val="0"/>
              </a:spcBef>
              <a:spcAft>
                <a:spcPts val="0"/>
              </a:spcAft>
              <a:buClr>
                <a:schemeClr val="lt1"/>
              </a:buClr>
              <a:buSzPts val="1000"/>
              <a:buFont typeface="Noto Sans Symbols"/>
              <a:buChar char="∙"/>
            </a:pPr>
            <a:r>
              <a:rPr lang="en-IN" sz="1000">
                <a:solidFill>
                  <a:schemeClr val="lt1"/>
                </a:solidFill>
                <a:latin typeface="Inter Light"/>
                <a:ea typeface="Inter Light"/>
                <a:cs typeface="Inter Light"/>
                <a:sym typeface="Inter Light"/>
              </a:rPr>
              <a:t>Draft high level solution design – to be done in session</a:t>
            </a:r>
            <a:endParaRPr/>
          </a:p>
          <a:p>
            <a:pPr indent="-342900" lvl="0" marL="342900" rtl="0" algn="l">
              <a:spcBef>
                <a:spcPts val="0"/>
              </a:spcBef>
              <a:spcAft>
                <a:spcPts val="0"/>
              </a:spcAft>
              <a:buClr>
                <a:schemeClr val="lt1"/>
              </a:buClr>
              <a:buSzPts val="1000"/>
              <a:buFont typeface="Noto Sans Symbols"/>
              <a:buChar char="∙"/>
            </a:pPr>
            <a:r>
              <a:rPr lang="en-IN" sz="1000">
                <a:solidFill>
                  <a:schemeClr val="lt1"/>
                </a:solidFill>
                <a:latin typeface="Inter Light"/>
                <a:ea typeface="Inter Light"/>
                <a:cs typeface="Inter Light"/>
                <a:sym typeface="Inter Light"/>
              </a:rPr>
              <a:t>Draft technical requirements</a:t>
            </a:r>
            <a:endParaRPr/>
          </a:p>
          <a:p>
            <a:pPr indent="-342900" lvl="0" marL="342900" rtl="0" algn="l">
              <a:spcBef>
                <a:spcPts val="0"/>
              </a:spcBef>
              <a:spcAft>
                <a:spcPts val="0"/>
              </a:spcAft>
              <a:buClr>
                <a:schemeClr val="lt1"/>
              </a:buClr>
              <a:buSzPts val="1000"/>
              <a:buFont typeface="Noto Sans Symbols"/>
              <a:buChar char="∙"/>
            </a:pPr>
            <a:r>
              <a:rPr lang="en-IN" sz="1000">
                <a:solidFill>
                  <a:schemeClr val="lt1"/>
                </a:solidFill>
                <a:latin typeface="Inter Light"/>
                <a:ea typeface="Inter Light"/>
                <a:cs typeface="Inter Light"/>
                <a:sym typeface="Inter Light"/>
              </a:rPr>
              <a:t>Project draft timeline &amp; budget</a:t>
            </a:r>
            <a:endParaRPr/>
          </a:p>
          <a:p>
            <a:pPr indent="-342900" lvl="0" marL="342900" rtl="0" algn="l">
              <a:spcBef>
                <a:spcPts val="0"/>
              </a:spcBef>
              <a:spcAft>
                <a:spcPts val="0"/>
              </a:spcAft>
              <a:buClr>
                <a:schemeClr val="lt1"/>
              </a:buClr>
              <a:buSzPts val="1000"/>
              <a:buFont typeface="Noto Sans Symbols"/>
              <a:buChar char="∙"/>
            </a:pPr>
            <a:r>
              <a:rPr lang="en-IN" sz="1000">
                <a:solidFill>
                  <a:schemeClr val="lt1"/>
                </a:solidFill>
                <a:latin typeface="Inter Light"/>
                <a:ea typeface="Inter Light"/>
                <a:cs typeface="Inter Light"/>
                <a:sym typeface="Inter Light"/>
              </a:rPr>
              <a:t>Excel breakdown of work</a:t>
            </a:r>
            <a:endParaRPr/>
          </a:p>
          <a:p>
            <a:pPr indent="-342900" lvl="1" marL="812800" rtl="0" algn="l">
              <a:spcBef>
                <a:spcPts val="0"/>
              </a:spcBef>
              <a:spcAft>
                <a:spcPts val="0"/>
              </a:spcAft>
              <a:buClr>
                <a:schemeClr val="lt1"/>
              </a:buClr>
              <a:buSzPts val="1000"/>
              <a:buFont typeface="Noto Sans Symbols"/>
              <a:buChar char="∙"/>
            </a:pPr>
            <a:r>
              <a:rPr lang="en-IN" sz="900">
                <a:solidFill>
                  <a:schemeClr val="lt1"/>
                </a:solidFill>
                <a:latin typeface="Inter Light"/>
                <a:ea typeface="Inter Light"/>
                <a:cs typeface="Inter Light"/>
                <a:sym typeface="Inter Light"/>
              </a:rPr>
              <a:t>Epics are already on the board</a:t>
            </a:r>
            <a:endParaRPr/>
          </a:p>
          <a:p>
            <a:pPr indent="-342900" lvl="1" marL="812800" rtl="0" algn="l">
              <a:spcBef>
                <a:spcPts val="0"/>
              </a:spcBef>
              <a:spcAft>
                <a:spcPts val="0"/>
              </a:spcAft>
              <a:buClr>
                <a:schemeClr val="lt1"/>
              </a:buClr>
              <a:buSzPts val="1000"/>
              <a:buFont typeface="Noto Sans Symbols"/>
              <a:buChar char="∙"/>
            </a:pPr>
            <a:r>
              <a:rPr lang="en-IN" sz="900">
                <a:solidFill>
                  <a:schemeClr val="lt1"/>
                </a:solidFill>
                <a:latin typeface="Inter Light"/>
                <a:ea typeface="Inter Light"/>
                <a:cs typeface="Inter Light"/>
                <a:sym typeface="Inter Light"/>
              </a:rPr>
              <a:t>Under epic I want user stories</a:t>
            </a:r>
            <a:endParaRPr/>
          </a:p>
          <a:p>
            <a:pPr indent="-342900" lvl="1" marL="812800" rtl="0" algn="l">
              <a:spcBef>
                <a:spcPts val="0"/>
              </a:spcBef>
              <a:spcAft>
                <a:spcPts val="0"/>
              </a:spcAft>
              <a:buClr>
                <a:schemeClr val="lt1"/>
              </a:buClr>
              <a:buSzPts val="1000"/>
              <a:buFont typeface="Noto Sans Symbols"/>
              <a:buChar char="∙"/>
            </a:pPr>
            <a:r>
              <a:rPr lang="en-IN" sz="900">
                <a:solidFill>
                  <a:schemeClr val="lt1"/>
                </a:solidFill>
                <a:latin typeface="Inter Light"/>
                <a:ea typeface="Inter Light"/>
                <a:cs typeface="Inter Light"/>
                <a:sym typeface="Inter Light"/>
              </a:rPr>
              <a:t>Under user stories I want tasks</a:t>
            </a:r>
            <a:endParaRPr/>
          </a:p>
          <a:p>
            <a:pPr indent="-342900" lvl="1" marL="812800" rtl="0" algn="l">
              <a:spcBef>
                <a:spcPts val="0"/>
              </a:spcBef>
              <a:spcAft>
                <a:spcPts val="0"/>
              </a:spcAft>
              <a:buClr>
                <a:schemeClr val="lt1"/>
              </a:buClr>
              <a:buSzPts val="1000"/>
              <a:buFont typeface="Noto Sans Symbols"/>
              <a:buChar char="∙"/>
            </a:pPr>
            <a:r>
              <a:rPr lang="en-IN" sz="900">
                <a:solidFill>
                  <a:schemeClr val="lt1"/>
                </a:solidFill>
                <a:latin typeface="Inter Light"/>
                <a:ea typeface="Inter Light"/>
                <a:cs typeface="Inter Light"/>
                <a:sym typeface="Inter Light"/>
              </a:rPr>
              <a:t>Week 1 – create all user stories</a:t>
            </a:r>
            <a:endParaRPr/>
          </a:p>
          <a:p>
            <a:pPr indent="-342900" lvl="1" marL="812800" rtl="0" algn="l">
              <a:spcBef>
                <a:spcPts val="0"/>
              </a:spcBef>
              <a:spcAft>
                <a:spcPts val="0"/>
              </a:spcAft>
              <a:buClr>
                <a:schemeClr val="lt1"/>
              </a:buClr>
              <a:buSzPts val="1000"/>
              <a:buFont typeface="Noto Sans Symbols"/>
              <a:buChar char="∙"/>
            </a:pPr>
            <a:r>
              <a:rPr lang="en-IN" sz="900">
                <a:solidFill>
                  <a:schemeClr val="lt1"/>
                </a:solidFill>
                <a:latin typeface="Inter Light"/>
                <a:ea typeface="Inter Light"/>
                <a:cs typeface="Inter Light"/>
                <a:sym typeface="Inter Light"/>
              </a:rPr>
              <a:t>Week 2 – PM/PL/End User/PO – rank user stories in order of development</a:t>
            </a:r>
            <a:endParaRPr/>
          </a:p>
          <a:p>
            <a:pPr indent="-279400" lvl="1" marL="812800" rtl="0" algn="l">
              <a:spcBef>
                <a:spcPts val="0"/>
              </a:spcBef>
              <a:spcAft>
                <a:spcPts val="0"/>
              </a:spcAft>
              <a:buClr>
                <a:schemeClr val="dk1"/>
              </a:buClr>
              <a:buSzPts val="1000"/>
              <a:buFont typeface="Noto Sans Symbols"/>
              <a:buNone/>
            </a:pPr>
            <a:r>
              <a:t/>
            </a:r>
            <a:endParaRPr sz="900">
              <a:solidFill>
                <a:schemeClr val="lt1"/>
              </a:solidFill>
              <a:latin typeface="Inter Light"/>
              <a:ea typeface="Inter Light"/>
              <a:cs typeface="Inter Light"/>
              <a:sym typeface="Inter Light"/>
            </a:endParaRPr>
          </a:p>
        </p:txBody>
      </p:sp>
      <p:sp>
        <p:nvSpPr>
          <p:cNvPr id="1162" name="Google Shape;1162;g318c95ab7fc_1_402:notes"/>
          <p:cNvSpPr txBox="1"/>
          <p:nvPr>
            <p:ph idx="12" type="sldNum"/>
          </p:nvPr>
        </p:nvSpPr>
        <p:spPr>
          <a:xfrm>
            <a:off x="3936768" y="8772668"/>
            <a:ext cx="3011700" cy="463200"/>
          </a:xfrm>
          <a:prstGeom prst="rect">
            <a:avLst/>
          </a:prstGeom>
          <a:noFill/>
          <a:ln>
            <a:noFill/>
          </a:ln>
        </p:spPr>
        <p:txBody>
          <a:bodyPr anchorCtr="0" anchor="b" bIns="46250" lIns="92550" spcFirstLastPara="1" rIns="92550" wrap="square" tIns="4625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19ac680eb3_0_0: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19ac680eb3_0_0: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198" name="Google Shape;1198;g319ac680eb3_0_0: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18b19d21b9_0_1275: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18b19d21b9_0_1275: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rPr lang="en-IN"/>
              <a:t>Synth + merg = 1min 14 seconds</a:t>
            </a:r>
            <a:endParaRPr/>
          </a:p>
        </p:txBody>
      </p:sp>
      <p:sp>
        <p:nvSpPr>
          <p:cNvPr id="1247" name="Google Shape;1247;g318b19d21b9_0_1275: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31b3e1e3264_3_17: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31b3e1e3264_3_17: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rPr lang="en-IN"/>
              <a:t>Synth + merg = 1min 14 seconds</a:t>
            </a:r>
            <a:endParaRPr/>
          </a:p>
        </p:txBody>
      </p:sp>
      <p:sp>
        <p:nvSpPr>
          <p:cNvPr id="1255" name="Google Shape;1255;g31b3e1e3264_3_17: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3191a3a80fc_14_1108: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3191a3a80fc_14_1108: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263" name="Google Shape;1263;g3191a3a80fc_14_1108: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b246e2050_0_1528: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373" name="Google Shape;373;g31b246e2050_0_1528: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31b374edb8d_0_23: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31b374edb8d_0_23: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rPr lang="en-IN"/>
              <a:t>Synth + merg = 1min 14 seconds</a:t>
            </a:r>
            <a:endParaRPr/>
          </a:p>
        </p:txBody>
      </p:sp>
      <p:sp>
        <p:nvSpPr>
          <p:cNvPr id="1320" name="Google Shape;1320;g31b374edb8d_0_23: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1b374edb8d_0_32: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31b374edb8d_0_32: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rPr lang="en-IN"/>
              <a:t>Synth + merg = 1min 14 seconds</a:t>
            </a:r>
            <a:endParaRPr/>
          </a:p>
        </p:txBody>
      </p:sp>
      <p:sp>
        <p:nvSpPr>
          <p:cNvPr id="1328" name="Google Shape;1328;g31b374edb8d_0_32: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31a93dfdaef_4_170: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31a93dfdaef_4_170: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Clr>
                <a:schemeClr val="dk1"/>
              </a:buClr>
              <a:buSzPts val="1100"/>
              <a:buFont typeface="Arial"/>
              <a:buNone/>
            </a:pPr>
            <a:r>
              <a:rPr lang="en-IN"/>
              <a:t>While researching for the current system, we found that documents often come in various formats, and even the same document can vary in format across regions and time periods. And it is this specific inconsistency that makes document processing inefficient and prone to error.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Our solution is to build an Intelligent Document Processing (IDP) system powered by OCR and LLMs to automate extraction, interpretation and organisation of data from virtually any document format at a large scale. An example can be seen from Prudential, a major insurance player in VietNam trialed a similar system, processing over 3000 claims via WhatsApp, of that, 240 claims were completed under 3 minutes and over 1600 under 30 minutes.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So we believe that this system will be a valuable extension to the current project, enabling faster data ingestion to reduce time-to-response which will not only enhance customer satisfaction, but also boosting operational efficiency.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36" name="Google Shape;1336;g31a93dfdaef_4_170: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b20d4c0a9_2_111: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b20d4c0a9_2_111: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384" name="Google Shape;384;g31b20d4c0a9_2_111: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18b19d21b9_0_1667: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415" name="Google Shape;415;g318b19d21b9_0_1667: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8b19d21b9_0_106: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18b19d21b9_0_106: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426" name="Google Shape;426;g318b19d21b9_0_106: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8b19d21b9_0_142: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8b19d21b9_0_142: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rPr lang="en-IN"/>
              <a:t>Problem statement + BR = 1 min 55 seconds</a:t>
            </a:r>
            <a:endParaRPr/>
          </a:p>
        </p:txBody>
      </p:sp>
      <p:sp>
        <p:nvSpPr>
          <p:cNvPr id="440" name="Google Shape;440;g318b19d21b9_0_142: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1b374edb8d_0_303: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1b374edb8d_0_303: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Clr>
                <a:schemeClr val="dk1"/>
              </a:buClr>
              <a:buSzPts val="1100"/>
              <a:buFont typeface="Arial"/>
              <a:buNone/>
            </a:pPr>
            <a:r>
              <a:t/>
            </a:r>
            <a:endParaRPr/>
          </a:p>
        </p:txBody>
      </p:sp>
      <p:sp>
        <p:nvSpPr>
          <p:cNvPr id="516" name="Google Shape;516;g31b374edb8d_0_303: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roved question wide" showMasterSp="0">
  <p:cSld name="Approved question wide">
    <p:spTree>
      <p:nvGrpSpPr>
        <p:cNvPr id="19" name="Shape 19"/>
        <p:cNvGrpSpPr/>
        <p:nvPr/>
      </p:nvGrpSpPr>
      <p:grpSpPr>
        <a:xfrm>
          <a:off x="0" y="0"/>
          <a:ext cx="0" cy="0"/>
          <a:chOff x="0" y="0"/>
          <a:chExt cx="0" cy="0"/>
        </a:xfrm>
      </p:grpSpPr>
      <p:grpSp>
        <p:nvGrpSpPr>
          <p:cNvPr id="20" name="Google Shape;20;p2"/>
          <p:cNvGrpSpPr/>
          <p:nvPr/>
        </p:nvGrpSpPr>
        <p:grpSpPr>
          <a:xfrm>
            <a:off x="498115" y="5826612"/>
            <a:ext cx="3878023" cy="570195"/>
            <a:chOff x="498115" y="5951018"/>
            <a:chExt cx="3878023" cy="570195"/>
          </a:xfrm>
        </p:grpSpPr>
        <p:sp>
          <p:nvSpPr>
            <p:cNvPr id="21" name="Google Shape;21;p2"/>
            <p:cNvSpPr/>
            <p:nvPr/>
          </p:nvSpPr>
          <p:spPr>
            <a:xfrm>
              <a:off x="498115" y="5951018"/>
              <a:ext cx="99300" cy="975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22" name="Google Shape;22;p2"/>
            <p:cNvSpPr/>
            <p:nvPr/>
          </p:nvSpPr>
          <p:spPr>
            <a:xfrm>
              <a:off x="693411" y="5951018"/>
              <a:ext cx="99300" cy="975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23" name="Google Shape;23;p2"/>
            <p:cNvSpPr/>
            <p:nvPr/>
          </p:nvSpPr>
          <p:spPr>
            <a:xfrm>
              <a:off x="890451" y="5951018"/>
              <a:ext cx="99300" cy="975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24" name="Google Shape;24;p2"/>
            <p:cNvSpPr/>
            <p:nvPr/>
          </p:nvSpPr>
          <p:spPr>
            <a:xfrm>
              <a:off x="498115" y="6181188"/>
              <a:ext cx="94161" cy="130778"/>
            </a:xfrm>
            <a:custGeom>
              <a:rect b="b" l="l" r="r" t="t"/>
              <a:pathLst>
                <a:path extrusionOk="0" h="75" w="54">
                  <a:moveTo>
                    <a:pt x="32" y="11"/>
                  </a:moveTo>
                  <a:lnTo>
                    <a:pt x="32" y="75"/>
                  </a:lnTo>
                  <a:lnTo>
                    <a:pt x="22" y="75"/>
                  </a:lnTo>
                  <a:lnTo>
                    <a:pt x="22" y="11"/>
                  </a:lnTo>
                  <a:lnTo>
                    <a:pt x="0" y="11"/>
                  </a:lnTo>
                  <a:lnTo>
                    <a:pt x="0" y="0"/>
                  </a:lnTo>
                  <a:lnTo>
                    <a:pt x="54" y="0"/>
                  </a:lnTo>
                  <a:lnTo>
                    <a:pt x="54" y="11"/>
                  </a:lnTo>
                  <a:lnTo>
                    <a:pt x="32" y="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25" name="Google Shape;25;p2"/>
            <p:cNvSpPr/>
            <p:nvPr/>
          </p:nvSpPr>
          <p:spPr>
            <a:xfrm>
              <a:off x="609713" y="6174213"/>
              <a:ext cx="78468" cy="137753"/>
            </a:xfrm>
            <a:custGeom>
              <a:rect b="b" l="l" r="r" t="t"/>
              <a:pathLst>
                <a:path extrusionOk="0" h="54" w="31">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26" name="Google Shape;26;p2"/>
            <p:cNvSpPr/>
            <p:nvPr/>
          </p:nvSpPr>
          <p:spPr>
            <a:xfrm>
              <a:off x="705618" y="6212575"/>
              <a:ext cx="85443"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27" name="Google Shape;27;p2"/>
            <p:cNvSpPr/>
            <p:nvPr/>
          </p:nvSpPr>
          <p:spPr>
            <a:xfrm>
              <a:off x="857320" y="6174213"/>
              <a:ext cx="83698" cy="139497"/>
            </a:xfrm>
            <a:custGeom>
              <a:rect b="b" l="l" r="r" t="t"/>
              <a:pathLst>
                <a:path extrusionOk="0" h="55" w="33">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28" name="Google Shape;28;p2"/>
            <p:cNvSpPr/>
            <p:nvPr/>
          </p:nvSpPr>
          <p:spPr>
            <a:xfrm>
              <a:off x="956713" y="6212575"/>
              <a:ext cx="83698" cy="101135"/>
            </a:xfrm>
            <a:custGeom>
              <a:rect b="b" l="l" r="r" t="t"/>
              <a:pathLst>
                <a:path extrusionOk="0" h="40" w="33">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29" name="Google Shape;29;p2"/>
            <p:cNvSpPr/>
            <p:nvPr/>
          </p:nvSpPr>
          <p:spPr>
            <a:xfrm>
              <a:off x="1050873" y="6174213"/>
              <a:ext cx="55799" cy="139497"/>
            </a:xfrm>
            <a:custGeom>
              <a:rect b="b" l="l" r="r" t="t"/>
              <a:pathLst>
                <a:path extrusionOk="0" h="55" w="22">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30" name="Google Shape;30;p2"/>
            <p:cNvSpPr/>
            <p:nvPr/>
          </p:nvSpPr>
          <p:spPr>
            <a:xfrm>
              <a:off x="1118877" y="6174213"/>
              <a:ext cx="55799" cy="139497"/>
            </a:xfrm>
            <a:custGeom>
              <a:rect b="b" l="l" r="r" t="t"/>
              <a:pathLst>
                <a:path extrusionOk="0" h="55" w="22">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31" name="Google Shape;31;p2"/>
            <p:cNvSpPr/>
            <p:nvPr/>
          </p:nvSpPr>
          <p:spPr>
            <a:xfrm>
              <a:off x="1190370" y="6212575"/>
              <a:ext cx="83698" cy="101135"/>
            </a:xfrm>
            <a:custGeom>
              <a:rect b="b" l="l" r="r" t="t"/>
              <a:pathLst>
                <a:path extrusionOk="0" h="40" w="33">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32" name="Google Shape;32;p2"/>
            <p:cNvSpPr/>
            <p:nvPr/>
          </p:nvSpPr>
          <p:spPr>
            <a:xfrm>
              <a:off x="1294993" y="6212575"/>
              <a:ext cx="55799" cy="99391"/>
            </a:xfrm>
            <a:custGeom>
              <a:rect b="b" l="l" r="r" t="t"/>
              <a:pathLst>
                <a:path extrusionOk="0" h="39" w="22">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33" name="Google Shape;33;p2"/>
            <p:cNvSpPr/>
            <p:nvPr/>
          </p:nvSpPr>
          <p:spPr>
            <a:xfrm>
              <a:off x="1406591" y="6174213"/>
              <a:ext cx="55799" cy="139497"/>
            </a:xfrm>
            <a:custGeom>
              <a:rect b="b" l="l" r="r" t="t"/>
              <a:pathLst>
                <a:path extrusionOk="0" h="55" w="22">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34" name="Google Shape;34;p2"/>
            <p:cNvSpPr/>
            <p:nvPr/>
          </p:nvSpPr>
          <p:spPr>
            <a:xfrm>
              <a:off x="1485058" y="6174213"/>
              <a:ext cx="80211" cy="137753"/>
            </a:xfrm>
            <a:custGeom>
              <a:rect b="b" l="l" r="r" t="t"/>
              <a:pathLst>
                <a:path extrusionOk="0" h="54" w="31">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35" name="Google Shape;35;p2"/>
            <p:cNvSpPr/>
            <p:nvPr/>
          </p:nvSpPr>
          <p:spPr>
            <a:xfrm>
              <a:off x="1582706"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36" name="Google Shape;36;p2"/>
            <p:cNvSpPr/>
            <p:nvPr/>
          </p:nvSpPr>
          <p:spPr>
            <a:xfrm>
              <a:off x="1730922" y="6212575"/>
              <a:ext cx="80211" cy="134265"/>
            </a:xfrm>
            <a:custGeom>
              <a:rect b="b" l="l" r="r" t="t"/>
              <a:pathLst>
                <a:path extrusionOk="0" h="53" w="32">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37" name="Google Shape;37;p2"/>
            <p:cNvSpPr/>
            <p:nvPr/>
          </p:nvSpPr>
          <p:spPr>
            <a:xfrm>
              <a:off x="1835545" y="6212575"/>
              <a:ext cx="78468" cy="101135"/>
            </a:xfrm>
            <a:custGeom>
              <a:rect b="b" l="l" r="r" t="t"/>
              <a:pathLst>
                <a:path extrusionOk="0" h="40" w="31">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38" name="Google Shape;38;p2"/>
            <p:cNvSpPr/>
            <p:nvPr/>
          </p:nvSpPr>
          <p:spPr>
            <a:xfrm>
              <a:off x="1934936"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39" name="Google Shape;39;p2"/>
            <p:cNvSpPr/>
            <p:nvPr/>
          </p:nvSpPr>
          <p:spPr>
            <a:xfrm>
              <a:off x="2030841" y="6212575"/>
              <a:ext cx="73236" cy="101135"/>
            </a:xfrm>
            <a:custGeom>
              <a:rect b="b" l="l" r="r" t="t"/>
              <a:pathLst>
                <a:path extrusionOk="0" h="40" w="29">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40" name="Google Shape;40;p2"/>
            <p:cNvSpPr/>
            <p:nvPr/>
          </p:nvSpPr>
          <p:spPr>
            <a:xfrm>
              <a:off x="2118027" y="6174213"/>
              <a:ext cx="55799" cy="139497"/>
            </a:xfrm>
            <a:custGeom>
              <a:rect b="b" l="l" r="r" t="t"/>
              <a:pathLst>
                <a:path extrusionOk="0" h="55" w="22">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41" name="Google Shape;41;p2"/>
            <p:cNvSpPr/>
            <p:nvPr/>
          </p:nvSpPr>
          <p:spPr>
            <a:xfrm>
              <a:off x="2194750" y="6175958"/>
              <a:ext cx="24412" cy="136010"/>
            </a:xfrm>
            <a:custGeom>
              <a:rect b="b" l="l" r="r" t="t"/>
              <a:pathLst>
                <a:path extrusionOk="0" h="53" w="10">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42" name="Google Shape;42;p2"/>
            <p:cNvSpPr/>
            <p:nvPr/>
          </p:nvSpPr>
          <p:spPr>
            <a:xfrm>
              <a:off x="2236599" y="6212575"/>
              <a:ext cx="87186" cy="101135"/>
            </a:xfrm>
            <a:custGeom>
              <a:rect b="b" l="l" r="r" t="t"/>
              <a:pathLst>
                <a:path extrusionOk="0" h="40" w="34">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43" name="Google Shape;43;p2"/>
            <p:cNvSpPr/>
            <p:nvPr/>
          </p:nvSpPr>
          <p:spPr>
            <a:xfrm>
              <a:off x="2344710" y="6212575"/>
              <a:ext cx="78468" cy="99391"/>
            </a:xfrm>
            <a:custGeom>
              <a:rect b="b" l="l" r="r" t="t"/>
              <a:pathLst>
                <a:path extrusionOk="0" h="39" w="31">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44" name="Google Shape;44;p2"/>
            <p:cNvSpPr/>
            <p:nvPr/>
          </p:nvSpPr>
          <p:spPr>
            <a:xfrm>
              <a:off x="2445845" y="6284068"/>
              <a:ext cx="31387" cy="29643"/>
            </a:xfrm>
            <a:custGeom>
              <a:rect b="b" l="l" r="r" t="t"/>
              <a:pathLst>
                <a:path extrusionOk="0" h="12" w="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45" name="Google Shape;45;p2"/>
            <p:cNvSpPr/>
            <p:nvPr/>
          </p:nvSpPr>
          <p:spPr>
            <a:xfrm>
              <a:off x="2540006" y="6181188"/>
              <a:ext cx="97648" cy="130778"/>
            </a:xfrm>
            <a:custGeom>
              <a:rect b="b" l="l" r="r" t="t"/>
              <a:pathLst>
                <a:path extrusionOk="0" h="75" w="56">
                  <a:moveTo>
                    <a:pt x="34" y="11"/>
                  </a:moveTo>
                  <a:lnTo>
                    <a:pt x="34" y="75"/>
                  </a:lnTo>
                  <a:lnTo>
                    <a:pt x="22" y="75"/>
                  </a:lnTo>
                  <a:lnTo>
                    <a:pt x="22" y="11"/>
                  </a:lnTo>
                  <a:lnTo>
                    <a:pt x="0" y="11"/>
                  </a:lnTo>
                  <a:lnTo>
                    <a:pt x="0" y="0"/>
                  </a:lnTo>
                  <a:lnTo>
                    <a:pt x="56" y="0"/>
                  </a:lnTo>
                  <a:lnTo>
                    <a:pt x="56" y="11"/>
                  </a:lnTo>
                  <a:lnTo>
                    <a:pt x="34" y="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46" name="Google Shape;46;p2"/>
            <p:cNvSpPr/>
            <p:nvPr/>
          </p:nvSpPr>
          <p:spPr>
            <a:xfrm>
              <a:off x="2651603" y="6174213"/>
              <a:ext cx="80211" cy="137753"/>
            </a:xfrm>
            <a:custGeom>
              <a:rect b="b" l="l" r="r" t="t"/>
              <a:pathLst>
                <a:path extrusionOk="0" h="54" w="31">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47" name="Google Shape;47;p2"/>
            <p:cNvSpPr/>
            <p:nvPr/>
          </p:nvSpPr>
          <p:spPr>
            <a:xfrm>
              <a:off x="2750996" y="6212575"/>
              <a:ext cx="85443"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48" name="Google Shape;48;p2"/>
            <p:cNvSpPr/>
            <p:nvPr/>
          </p:nvSpPr>
          <p:spPr>
            <a:xfrm>
              <a:off x="2902698" y="6174213"/>
              <a:ext cx="80211" cy="139497"/>
            </a:xfrm>
            <a:custGeom>
              <a:rect b="b" l="l" r="r" t="t"/>
              <a:pathLst>
                <a:path extrusionOk="0" h="55" w="32">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49" name="Google Shape;49;p2"/>
            <p:cNvSpPr/>
            <p:nvPr/>
          </p:nvSpPr>
          <p:spPr>
            <a:xfrm>
              <a:off x="2998603"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50" name="Google Shape;50;p2"/>
            <p:cNvSpPr/>
            <p:nvPr/>
          </p:nvSpPr>
          <p:spPr>
            <a:xfrm>
              <a:off x="3096251" y="6174213"/>
              <a:ext cx="55799" cy="139497"/>
            </a:xfrm>
            <a:custGeom>
              <a:rect b="b" l="l" r="r" t="t"/>
              <a:pathLst>
                <a:path extrusionOk="0" h="55" w="22">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51" name="Google Shape;51;p2"/>
            <p:cNvSpPr/>
            <p:nvPr/>
          </p:nvSpPr>
          <p:spPr>
            <a:xfrm>
              <a:off x="3164256" y="6174213"/>
              <a:ext cx="55799" cy="139497"/>
            </a:xfrm>
            <a:custGeom>
              <a:rect b="b" l="l" r="r" t="t"/>
              <a:pathLst>
                <a:path extrusionOk="0" h="55" w="22">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52" name="Google Shape;52;p2"/>
            <p:cNvSpPr/>
            <p:nvPr/>
          </p:nvSpPr>
          <p:spPr>
            <a:xfrm>
              <a:off x="3234004"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53" name="Google Shape;53;p2"/>
            <p:cNvSpPr/>
            <p:nvPr/>
          </p:nvSpPr>
          <p:spPr>
            <a:xfrm>
              <a:off x="3336884" y="6212575"/>
              <a:ext cx="59286" cy="99391"/>
            </a:xfrm>
            <a:custGeom>
              <a:rect b="b" l="l" r="r" t="t"/>
              <a:pathLst>
                <a:path extrusionOk="0" h="39" w="23">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54" name="Google Shape;54;p2"/>
            <p:cNvSpPr/>
            <p:nvPr/>
          </p:nvSpPr>
          <p:spPr>
            <a:xfrm>
              <a:off x="3451969" y="6174213"/>
              <a:ext cx="55799" cy="139497"/>
            </a:xfrm>
            <a:custGeom>
              <a:rect b="b" l="l" r="r" t="t"/>
              <a:pathLst>
                <a:path extrusionOk="0" h="55" w="22">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55" name="Google Shape;55;p2"/>
            <p:cNvSpPr/>
            <p:nvPr/>
          </p:nvSpPr>
          <p:spPr>
            <a:xfrm>
              <a:off x="3530436" y="6174213"/>
              <a:ext cx="80211" cy="137753"/>
            </a:xfrm>
            <a:custGeom>
              <a:rect b="b" l="l" r="r" t="t"/>
              <a:pathLst>
                <a:path extrusionOk="0" h="54" w="31">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56" name="Google Shape;56;p2"/>
            <p:cNvSpPr/>
            <p:nvPr/>
          </p:nvSpPr>
          <p:spPr>
            <a:xfrm>
              <a:off x="3628084" y="6212575"/>
              <a:ext cx="83698"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57" name="Google Shape;57;p2"/>
            <p:cNvSpPr/>
            <p:nvPr/>
          </p:nvSpPr>
          <p:spPr>
            <a:xfrm>
              <a:off x="3772813" y="6212575"/>
              <a:ext cx="81955" cy="101135"/>
            </a:xfrm>
            <a:custGeom>
              <a:rect b="b" l="l" r="r" t="t"/>
              <a:pathLst>
                <a:path extrusionOk="0" h="40" w="32">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58" name="Google Shape;58;p2"/>
            <p:cNvSpPr/>
            <p:nvPr/>
          </p:nvSpPr>
          <p:spPr>
            <a:xfrm>
              <a:off x="3877436" y="6212575"/>
              <a:ext cx="78468" cy="99391"/>
            </a:xfrm>
            <a:custGeom>
              <a:rect b="b" l="l" r="r" t="t"/>
              <a:pathLst>
                <a:path extrusionOk="0" h="39" w="31">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59" name="Google Shape;59;p2"/>
            <p:cNvSpPr/>
            <p:nvPr/>
          </p:nvSpPr>
          <p:spPr>
            <a:xfrm>
              <a:off x="3975084" y="6212575"/>
              <a:ext cx="73236" cy="101135"/>
            </a:xfrm>
            <a:custGeom>
              <a:rect b="b" l="l" r="r" t="t"/>
              <a:pathLst>
                <a:path extrusionOk="0" h="40" w="29">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0" name="Google Shape;60;p2"/>
            <p:cNvSpPr/>
            <p:nvPr/>
          </p:nvSpPr>
          <p:spPr>
            <a:xfrm>
              <a:off x="4058782" y="6212575"/>
              <a:ext cx="122060" cy="99391"/>
            </a:xfrm>
            <a:custGeom>
              <a:rect b="b" l="l" r="r" t="t"/>
              <a:pathLst>
                <a:path extrusionOk="0" h="57" w="70">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1" name="Google Shape;61;p2"/>
            <p:cNvSpPr/>
            <p:nvPr/>
          </p:nvSpPr>
          <p:spPr>
            <a:xfrm>
              <a:off x="4191304" y="6212575"/>
              <a:ext cx="83698"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2" name="Google Shape;62;p2"/>
            <p:cNvSpPr/>
            <p:nvPr/>
          </p:nvSpPr>
          <p:spPr>
            <a:xfrm>
              <a:off x="4295927" y="6212575"/>
              <a:ext cx="57543" cy="99391"/>
            </a:xfrm>
            <a:custGeom>
              <a:rect b="b" l="l" r="r" t="t"/>
              <a:pathLst>
                <a:path extrusionOk="0" h="39" w="23">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3" name="Google Shape;63;p2"/>
            <p:cNvSpPr/>
            <p:nvPr/>
          </p:nvSpPr>
          <p:spPr>
            <a:xfrm>
              <a:off x="4346494" y="6284068"/>
              <a:ext cx="29644" cy="29643"/>
            </a:xfrm>
            <a:custGeom>
              <a:rect b="b" l="l" r="r" t="t"/>
              <a:pathLst>
                <a:path extrusionOk="0" h="12" w="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4" name="Google Shape;64;p2"/>
            <p:cNvSpPr/>
            <p:nvPr/>
          </p:nvSpPr>
          <p:spPr>
            <a:xfrm>
              <a:off x="498115" y="6388691"/>
              <a:ext cx="94161" cy="130778"/>
            </a:xfrm>
            <a:custGeom>
              <a:rect b="b" l="l" r="r" t="t"/>
              <a:pathLst>
                <a:path extrusionOk="0" h="75" w="54">
                  <a:moveTo>
                    <a:pt x="32" y="12"/>
                  </a:moveTo>
                  <a:lnTo>
                    <a:pt x="32" y="75"/>
                  </a:lnTo>
                  <a:lnTo>
                    <a:pt x="22" y="75"/>
                  </a:lnTo>
                  <a:lnTo>
                    <a:pt x="22" y="12"/>
                  </a:lnTo>
                  <a:lnTo>
                    <a:pt x="0" y="12"/>
                  </a:lnTo>
                  <a:lnTo>
                    <a:pt x="0" y="0"/>
                  </a:lnTo>
                  <a:lnTo>
                    <a:pt x="54" y="0"/>
                  </a:lnTo>
                  <a:lnTo>
                    <a:pt x="54" y="12"/>
                  </a:lnTo>
                  <a:lnTo>
                    <a:pt x="32" y="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5" name="Google Shape;65;p2"/>
            <p:cNvSpPr/>
            <p:nvPr/>
          </p:nvSpPr>
          <p:spPr>
            <a:xfrm>
              <a:off x="609713" y="6383459"/>
              <a:ext cx="78468" cy="136010"/>
            </a:xfrm>
            <a:custGeom>
              <a:rect b="b" l="l" r="r" t="t"/>
              <a:pathLst>
                <a:path extrusionOk="0" h="53" w="31">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6" name="Google Shape;66;p2"/>
            <p:cNvSpPr/>
            <p:nvPr/>
          </p:nvSpPr>
          <p:spPr>
            <a:xfrm>
              <a:off x="705618" y="6418333"/>
              <a:ext cx="85443" cy="102879"/>
            </a:xfrm>
            <a:custGeom>
              <a:rect b="b" l="l" r="r" t="t"/>
              <a:pathLst>
                <a:path extrusionOk="0" h="40" w="33">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7" name="Google Shape;67;p2"/>
            <p:cNvSpPr/>
            <p:nvPr/>
          </p:nvSpPr>
          <p:spPr>
            <a:xfrm>
              <a:off x="857320" y="6383459"/>
              <a:ext cx="83698" cy="137753"/>
            </a:xfrm>
            <a:custGeom>
              <a:rect b="b" l="l" r="r" t="t"/>
              <a:pathLst>
                <a:path extrusionOk="0" h="54" w="33">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8" name="Google Shape;68;p2"/>
            <p:cNvSpPr/>
            <p:nvPr/>
          </p:nvSpPr>
          <p:spPr>
            <a:xfrm>
              <a:off x="956713" y="6418333"/>
              <a:ext cx="83698" cy="102879"/>
            </a:xfrm>
            <a:custGeom>
              <a:rect b="b" l="l" r="r" t="t"/>
              <a:pathLst>
                <a:path extrusionOk="0" h="40" w="33">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9" name="Google Shape;69;p2"/>
            <p:cNvSpPr/>
            <p:nvPr/>
          </p:nvSpPr>
          <p:spPr>
            <a:xfrm>
              <a:off x="1050873" y="6383459"/>
              <a:ext cx="55799" cy="137753"/>
            </a:xfrm>
            <a:custGeom>
              <a:rect b="b" l="l" r="r" t="t"/>
              <a:pathLst>
                <a:path extrusionOk="0" h="54" w="22">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0" name="Google Shape;70;p2"/>
            <p:cNvSpPr/>
            <p:nvPr/>
          </p:nvSpPr>
          <p:spPr>
            <a:xfrm>
              <a:off x="1118877" y="6383459"/>
              <a:ext cx="55799" cy="137753"/>
            </a:xfrm>
            <a:custGeom>
              <a:rect b="b" l="l" r="r" t="t"/>
              <a:pathLst>
                <a:path extrusionOk="0" h="54" w="22">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1" name="Google Shape;71;p2"/>
            <p:cNvSpPr/>
            <p:nvPr/>
          </p:nvSpPr>
          <p:spPr>
            <a:xfrm>
              <a:off x="1190370" y="6418333"/>
              <a:ext cx="83698" cy="102879"/>
            </a:xfrm>
            <a:custGeom>
              <a:rect b="b" l="l" r="r" t="t"/>
              <a:pathLst>
                <a:path extrusionOk="0" h="40" w="33">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2" name="Google Shape;72;p2"/>
            <p:cNvSpPr/>
            <p:nvPr/>
          </p:nvSpPr>
          <p:spPr>
            <a:xfrm>
              <a:off x="1294993" y="6418333"/>
              <a:ext cx="55799" cy="101135"/>
            </a:xfrm>
            <a:custGeom>
              <a:rect b="b" l="l" r="r" t="t"/>
              <a:pathLst>
                <a:path extrusionOk="0" h="39" w="22">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3" name="Google Shape;73;p2"/>
            <p:cNvSpPr/>
            <p:nvPr/>
          </p:nvSpPr>
          <p:spPr>
            <a:xfrm>
              <a:off x="1406591" y="6383459"/>
              <a:ext cx="55799" cy="137753"/>
            </a:xfrm>
            <a:custGeom>
              <a:rect b="b" l="l" r="r" t="t"/>
              <a:pathLst>
                <a:path extrusionOk="0" h="54" w="22">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4" name="Google Shape;74;p2"/>
            <p:cNvSpPr/>
            <p:nvPr/>
          </p:nvSpPr>
          <p:spPr>
            <a:xfrm>
              <a:off x="1485058" y="6383459"/>
              <a:ext cx="80211" cy="136010"/>
            </a:xfrm>
            <a:custGeom>
              <a:rect b="b" l="l" r="r" t="t"/>
              <a:pathLst>
                <a:path extrusionOk="0" h="53" w="31">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5" name="Google Shape;75;p2"/>
            <p:cNvSpPr/>
            <p:nvPr/>
          </p:nvSpPr>
          <p:spPr>
            <a:xfrm>
              <a:off x="1582706" y="6418333"/>
              <a:ext cx="83698" cy="102879"/>
            </a:xfrm>
            <a:custGeom>
              <a:rect b="b" l="l" r="r" t="t"/>
              <a:pathLst>
                <a:path extrusionOk="0" h="40" w="33">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6" name="Google Shape;76;p2"/>
            <p:cNvSpPr/>
            <p:nvPr/>
          </p:nvSpPr>
          <p:spPr>
            <a:xfrm>
              <a:off x="1727435" y="6421821"/>
              <a:ext cx="122060" cy="97648"/>
            </a:xfrm>
            <a:custGeom>
              <a:rect b="b" l="l" r="r" t="t"/>
              <a:pathLst>
                <a:path extrusionOk="0" h="56" w="70">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7" name="Google Shape;77;p2"/>
            <p:cNvSpPr/>
            <p:nvPr/>
          </p:nvSpPr>
          <p:spPr>
            <a:xfrm>
              <a:off x="1859957" y="6418333"/>
              <a:ext cx="87186" cy="102879"/>
            </a:xfrm>
            <a:custGeom>
              <a:rect b="b" l="l" r="r" t="t"/>
              <a:pathLst>
                <a:path extrusionOk="0" h="40" w="34">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8" name="Google Shape;78;p2"/>
            <p:cNvSpPr/>
            <p:nvPr/>
          </p:nvSpPr>
          <p:spPr>
            <a:xfrm>
              <a:off x="1968067" y="6418333"/>
              <a:ext cx="57543" cy="101135"/>
            </a:xfrm>
            <a:custGeom>
              <a:rect b="b" l="l" r="r" t="t"/>
              <a:pathLst>
                <a:path extrusionOk="0" h="39" w="23">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9" name="Google Shape;79;p2"/>
            <p:cNvSpPr/>
            <p:nvPr/>
          </p:nvSpPr>
          <p:spPr>
            <a:xfrm>
              <a:off x="2043046" y="6383459"/>
              <a:ext cx="19181" cy="136010"/>
            </a:xfrm>
            <a:custGeom>
              <a:rect b="b" l="l" r="r" t="t"/>
              <a:pathLst>
                <a:path extrusionOk="0" h="78" w="11">
                  <a:moveTo>
                    <a:pt x="0" y="78"/>
                  </a:moveTo>
                  <a:lnTo>
                    <a:pt x="0" y="6"/>
                  </a:lnTo>
                  <a:lnTo>
                    <a:pt x="11" y="0"/>
                  </a:lnTo>
                  <a:lnTo>
                    <a:pt x="11" y="78"/>
                  </a:lnTo>
                  <a:lnTo>
                    <a:pt x="0" y="7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0" name="Google Shape;80;p2"/>
            <p:cNvSpPr/>
            <p:nvPr/>
          </p:nvSpPr>
          <p:spPr>
            <a:xfrm>
              <a:off x="2084896" y="6383459"/>
              <a:ext cx="80211" cy="137753"/>
            </a:xfrm>
            <a:custGeom>
              <a:rect b="b" l="l" r="r" t="t"/>
              <a:pathLst>
                <a:path extrusionOk="0" h="54" w="32">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1" name="Google Shape;81;p2"/>
            <p:cNvSpPr/>
            <p:nvPr/>
          </p:nvSpPr>
          <p:spPr>
            <a:xfrm>
              <a:off x="2229624" y="6421821"/>
              <a:ext cx="122060" cy="97648"/>
            </a:xfrm>
            <a:custGeom>
              <a:rect b="b" l="l" r="r" t="t"/>
              <a:pathLst>
                <a:path extrusionOk="0" h="56" w="70">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2" name="Google Shape;82;p2"/>
            <p:cNvSpPr/>
            <p:nvPr/>
          </p:nvSpPr>
          <p:spPr>
            <a:xfrm>
              <a:off x="2362147" y="6418333"/>
              <a:ext cx="88930" cy="102879"/>
            </a:xfrm>
            <a:custGeom>
              <a:rect b="b" l="l" r="r" t="t"/>
              <a:pathLst>
                <a:path extrusionOk="0" h="40" w="35">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3" name="Google Shape;83;p2"/>
            <p:cNvSpPr/>
            <p:nvPr/>
          </p:nvSpPr>
          <p:spPr>
            <a:xfrm>
              <a:off x="2468514" y="6418333"/>
              <a:ext cx="59286" cy="101135"/>
            </a:xfrm>
            <a:custGeom>
              <a:rect b="b" l="l" r="r" t="t"/>
              <a:pathLst>
                <a:path extrusionOk="0" h="39" w="23">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4" name="Google Shape;84;p2"/>
            <p:cNvSpPr/>
            <p:nvPr/>
          </p:nvSpPr>
          <p:spPr>
            <a:xfrm>
              <a:off x="2545237" y="6383459"/>
              <a:ext cx="76723" cy="136010"/>
            </a:xfrm>
            <a:custGeom>
              <a:rect b="b" l="l" r="r" t="t"/>
              <a:pathLst>
                <a:path extrusionOk="0" h="78" w="44">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5" name="Google Shape;85;p2"/>
            <p:cNvSpPr/>
            <p:nvPr/>
          </p:nvSpPr>
          <p:spPr>
            <a:xfrm>
              <a:off x="2628936" y="6418333"/>
              <a:ext cx="74980" cy="102879"/>
            </a:xfrm>
            <a:custGeom>
              <a:rect b="b" l="l" r="r" t="t"/>
              <a:pathLst>
                <a:path extrusionOk="0" h="40" w="29">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6" name="Google Shape;86;p2"/>
            <p:cNvSpPr/>
            <p:nvPr/>
          </p:nvSpPr>
          <p:spPr>
            <a:xfrm>
              <a:off x="2723096" y="6489826"/>
              <a:ext cx="27899" cy="31387"/>
            </a:xfrm>
            <a:custGeom>
              <a:rect b="b" l="l" r="r" t="t"/>
              <a:pathLst>
                <a:path extrusionOk="0" h="12" w="11">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grpSp>
      <p:sp>
        <p:nvSpPr>
          <p:cNvPr id="87" name="Google Shape;87;p2"/>
          <p:cNvSpPr txBox="1"/>
          <p:nvPr>
            <p:ph type="ctrTitle"/>
          </p:nvPr>
        </p:nvSpPr>
        <p:spPr>
          <a:xfrm>
            <a:off x="944880" y="2158329"/>
            <a:ext cx="4783800" cy="86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3000"/>
              <a:buFont typeface="Inter Light"/>
              <a:buNone/>
              <a:defRPr b="0" sz="3000">
                <a:solidFill>
                  <a:schemeClr val="lt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
          <p:cNvSpPr txBox="1"/>
          <p:nvPr>
            <p:ph idx="1" type="subTitle"/>
          </p:nvPr>
        </p:nvSpPr>
        <p:spPr>
          <a:xfrm>
            <a:off x="945072" y="3200329"/>
            <a:ext cx="4808100" cy="645600"/>
          </a:xfrm>
          <a:prstGeom prst="rect">
            <a:avLst/>
          </a:prstGeom>
          <a:noFill/>
          <a:ln>
            <a:noFill/>
          </a:ln>
        </p:spPr>
        <p:txBody>
          <a:bodyPr anchorCtr="0" anchor="t" bIns="0" lIns="0" spcFirstLastPara="1" rIns="0" wrap="square" tIns="0">
            <a:noAutofit/>
          </a:bodyPr>
          <a:lstStyle>
            <a:lvl1pPr lvl="0" algn="l">
              <a:spcBef>
                <a:spcPts val="400"/>
              </a:spcBef>
              <a:spcAft>
                <a:spcPts val="0"/>
              </a:spcAft>
              <a:buSzPts val="1400"/>
              <a:buNone/>
              <a:defRPr sz="2000">
                <a:solidFill>
                  <a:schemeClr val="lt1"/>
                </a:solidFill>
                <a:latin typeface="Inter Light"/>
                <a:ea typeface="Inter Light"/>
                <a:cs typeface="Inter Light"/>
                <a:sym typeface="Inter Light"/>
              </a:defRPr>
            </a:lvl1pPr>
            <a:lvl2pPr lvl="1" algn="l">
              <a:spcBef>
                <a:spcPts val="320"/>
              </a:spcBef>
              <a:spcAft>
                <a:spcPts val="0"/>
              </a:spcAft>
              <a:buSzPts val="1120"/>
              <a:buNone/>
              <a:defRPr sz="1600">
                <a:solidFill>
                  <a:srgbClr val="5B5B6E"/>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p:txBody>
      </p:sp>
      <p:sp>
        <p:nvSpPr>
          <p:cNvPr id="89" name="Google Shape;89;p2"/>
          <p:cNvSpPr/>
          <p:nvPr/>
        </p:nvSpPr>
        <p:spPr>
          <a:xfrm>
            <a:off x="489366" y="723658"/>
            <a:ext cx="5680945" cy="3452894"/>
          </a:xfrm>
          <a:custGeom>
            <a:rect b="b" l="l" r="r" t="t"/>
            <a:pathLst>
              <a:path extrusionOk="0" h="3452894" w="5680945">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90" name="Google Shape;90;p2"/>
          <p:cNvSpPr/>
          <p:nvPr/>
        </p:nvSpPr>
        <p:spPr>
          <a:xfrm>
            <a:off x="489366" y="4021755"/>
            <a:ext cx="151647" cy="151647"/>
          </a:xfrm>
          <a:custGeom>
            <a:rect b="b" l="l" r="r" t="t"/>
            <a:pathLst>
              <a:path extrusionOk="0" h="151647" w="151647">
                <a:moveTo>
                  <a:pt x="8749" y="8749"/>
                </a:moveTo>
                <a:lnTo>
                  <a:pt x="151414" y="8749"/>
                </a:lnTo>
                <a:lnTo>
                  <a:pt x="151414" y="151414"/>
                </a:lnTo>
                <a:lnTo>
                  <a:pt x="8749" y="15141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91" name="Google Shape;91;p2"/>
          <p:cNvSpPr/>
          <p:nvPr/>
        </p:nvSpPr>
        <p:spPr>
          <a:xfrm>
            <a:off x="774697" y="4021755"/>
            <a:ext cx="151647" cy="151647"/>
          </a:xfrm>
          <a:custGeom>
            <a:rect b="b" l="l" r="r" t="t"/>
            <a:pathLst>
              <a:path extrusionOk="0" h="151647" w="151647">
                <a:moveTo>
                  <a:pt x="8749" y="8749"/>
                </a:moveTo>
                <a:lnTo>
                  <a:pt x="151414" y="8749"/>
                </a:lnTo>
                <a:lnTo>
                  <a:pt x="151414" y="151414"/>
                </a:lnTo>
                <a:lnTo>
                  <a:pt x="8749" y="15141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92" name="Google Shape;92;p2"/>
          <p:cNvSpPr/>
          <p:nvPr/>
        </p:nvSpPr>
        <p:spPr>
          <a:xfrm>
            <a:off x="1059910" y="4021755"/>
            <a:ext cx="151647" cy="151647"/>
          </a:xfrm>
          <a:custGeom>
            <a:rect b="b" l="l" r="r" t="t"/>
            <a:pathLst>
              <a:path extrusionOk="0" h="151647" w="151647">
                <a:moveTo>
                  <a:pt x="8749" y="8749"/>
                </a:moveTo>
                <a:lnTo>
                  <a:pt x="151414" y="8749"/>
                </a:lnTo>
                <a:lnTo>
                  <a:pt x="151414" y="151414"/>
                </a:lnTo>
                <a:lnTo>
                  <a:pt x="8749" y="15141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nvGrpSpPr>
          <p:cNvPr id="93" name="Google Shape;93;p2"/>
          <p:cNvGrpSpPr/>
          <p:nvPr/>
        </p:nvGrpSpPr>
        <p:grpSpPr>
          <a:xfrm>
            <a:off x="10364788" y="4960938"/>
            <a:ext cx="1225550" cy="1434703"/>
            <a:chOff x="6529" y="3125"/>
            <a:chExt cx="772" cy="904"/>
          </a:xfrm>
        </p:grpSpPr>
        <p:sp>
          <p:nvSpPr>
            <p:cNvPr id="94" name="Google Shape;94;p2"/>
            <p:cNvSpPr/>
            <p:nvPr/>
          </p:nvSpPr>
          <p:spPr>
            <a:xfrm>
              <a:off x="6529" y="3125"/>
              <a:ext cx="618" cy="226"/>
            </a:xfrm>
            <a:custGeom>
              <a:rect b="b" l="l" r="r" t="t"/>
              <a:pathLst>
                <a:path extrusionOk="0" h="902" w="2473">
                  <a:moveTo>
                    <a:pt x="2473" y="0"/>
                  </a:moveTo>
                  <a:lnTo>
                    <a:pt x="0" y="902"/>
                  </a:lnTo>
                  <a:lnTo>
                    <a:pt x="2473" y="466"/>
                  </a:lnTo>
                  <a:lnTo>
                    <a:pt x="247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95" name="Google Shape;95;p2"/>
            <p:cNvSpPr/>
            <p:nvPr/>
          </p:nvSpPr>
          <p:spPr>
            <a:xfrm>
              <a:off x="6529" y="3444"/>
              <a:ext cx="772" cy="585"/>
            </a:xfrm>
            <a:custGeom>
              <a:rect b="b" l="l" r="r" t="t"/>
              <a:pathLst>
                <a:path extrusionOk="0" h="2339" w="3088">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ndard slide">
  <p:cSld name="1_Standard slide">
    <p:spTree>
      <p:nvGrpSpPr>
        <p:cNvPr id="219" name="Shape 219"/>
        <p:cNvGrpSpPr/>
        <p:nvPr/>
      </p:nvGrpSpPr>
      <p:grpSpPr>
        <a:xfrm>
          <a:off x="0" y="0"/>
          <a:ext cx="0" cy="0"/>
          <a:chOff x="0" y="0"/>
          <a:chExt cx="0" cy="0"/>
        </a:xfrm>
      </p:grpSpPr>
      <p:sp>
        <p:nvSpPr>
          <p:cNvPr id="220" name="Google Shape;220;p11"/>
          <p:cNvSpPr/>
          <p:nvPr>
            <p:ph idx="2" type="pic"/>
          </p:nvPr>
        </p:nvSpPr>
        <p:spPr>
          <a:xfrm>
            <a:off x="0" y="0"/>
            <a:ext cx="2384400" cy="6858000"/>
          </a:xfrm>
          <a:prstGeom prst="rect">
            <a:avLst/>
          </a:prstGeom>
          <a:noFill/>
          <a:ln>
            <a:noFill/>
          </a:ln>
        </p:spPr>
      </p:sp>
      <p:sp>
        <p:nvSpPr>
          <p:cNvPr id="221" name="Google Shape;221;p11"/>
          <p:cNvSpPr txBox="1"/>
          <p:nvPr>
            <p:ph type="title"/>
          </p:nvPr>
        </p:nvSpPr>
        <p:spPr>
          <a:xfrm>
            <a:off x="2695294" y="294200"/>
            <a:ext cx="8892000" cy="590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11"/>
          <p:cNvSpPr txBox="1"/>
          <p:nvPr>
            <p:ph idx="1" type="body"/>
          </p:nvPr>
        </p:nvSpPr>
        <p:spPr>
          <a:xfrm>
            <a:off x="2695293" y="1137921"/>
            <a:ext cx="2742900" cy="5018100"/>
          </a:xfrm>
          <a:prstGeom prst="rect">
            <a:avLst/>
          </a:prstGeom>
          <a:noFill/>
          <a:ln>
            <a:noFill/>
          </a:ln>
        </p:spPr>
        <p:txBody>
          <a:bodyPr anchorCtr="0" anchor="t" bIns="0" lIns="0" spcFirstLastPara="1" rIns="0" wrap="square" tIns="0">
            <a:noAutofit/>
          </a:bodyPr>
          <a:lstStyle>
            <a:lvl1pPr indent="-228600" lvl="0" marL="457200" algn="l">
              <a:spcBef>
                <a:spcPts val="360"/>
              </a:spcBef>
              <a:spcAft>
                <a:spcPts val="0"/>
              </a:spcAft>
              <a:buSzPts val="1260"/>
              <a:buNone/>
              <a:defRPr sz="18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3" name="Google Shape;223;p11"/>
          <p:cNvSpPr txBox="1"/>
          <p:nvPr>
            <p:ph idx="3" type="body"/>
          </p:nvPr>
        </p:nvSpPr>
        <p:spPr>
          <a:xfrm>
            <a:off x="5727083" y="1137921"/>
            <a:ext cx="2803800" cy="5018100"/>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SzPts val="980"/>
              <a:buNone/>
              <a:defRPr sz="14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4" name="Google Shape;224;p11"/>
          <p:cNvSpPr txBox="1"/>
          <p:nvPr>
            <p:ph idx="4" type="body"/>
          </p:nvPr>
        </p:nvSpPr>
        <p:spPr>
          <a:xfrm>
            <a:off x="8819832" y="1137921"/>
            <a:ext cx="2768700" cy="2796300"/>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SzPts val="980"/>
              <a:buNone/>
              <a:defRPr sz="14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25" name="Google Shape;225;p11"/>
          <p:cNvCxnSpPr/>
          <p:nvPr/>
        </p:nvCxnSpPr>
        <p:spPr>
          <a:xfrm>
            <a:off x="2695294" y="907750"/>
            <a:ext cx="8892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slide_no bullets" type="obj">
  <p:cSld name="OBJECT">
    <p:spTree>
      <p:nvGrpSpPr>
        <p:cNvPr id="226" name="Shape 226"/>
        <p:cNvGrpSpPr/>
        <p:nvPr/>
      </p:nvGrpSpPr>
      <p:grpSpPr>
        <a:xfrm>
          <a:off x="0" y="0"/>
          <a:ext cx="0" cy="0"/>
          <a:chOff x="0" y="0"/>
          <a:chExt cx="0" cy="0"/>
        </a:xfrm>
      </p:grpSpPr>
      <p:sp>
        <p:nvSpPr>
          <p:cNvPr id="227" name="Google Shape;227;p12"/>
          <p:cNvSpPr txBox="1"/>
          <p:nvPr>
            <p:ph type="title"/>
          </p:nvPr>
        </p:nvSpPr>
        <p:spPr>
          <a:xfrm>
            <a:off x="609918" y="294200"/>
            <a:ext cx="10978500" cy="590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2600"/>
              <a:buFont typeface="Inter Light"/>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12"/>
          <p:cNvSpPr txBox="1"/>
          <p:nvPr>
            <p:ph idx="1" type="body"/>
          </p:nvPr>
        </p:nvSpPr>
        <p:spPr>
          <a:xfrm>
            <a:off x="609918" y="1137920"/>
            <a:ext cx="8238600" cy="483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solidFill>
                  <a:schemeClr val="lt1"/>
                </a:solidFill>
              </a:defRPr>
            </a:lvl1pPr>
            <a:lvl2pPr indent="-228600" lvl="1" marL="914400" algn="l">
              <a:spcBef>
                <a:spcPts val="0"/>
              </a:spcBef>
              <a:spcAft>
                <a:spcPts val="0"/>
              </a:spcAft>
              <a:buSzPts val="1260"/>
              <a:buNone/>
              <a:defRPr sz="1800">
                <a:solidFill>
                  <a:schemeClr val="lt1"/>
                </a:solidFill>
              </a:defRPr>
            </a:lvl2pPr>
            <a:lvl3pPr indent="-228600" lvl="2" marL="1371600" algn="l">
              <a:spcBef>
                <a:spcPts val="0"/>
              </a:spcBef>
              <a:spcAft>
                <a:spcPts val="0"/>
              </a:spcAft>
              <a:buSzPts val="1120"/>
              <a:buNone/>
              <a:defRPr sz="1600">
                <a:solidFill>
                  <a:schemeClr val="lt1"/>
                </a:solidFill>
              </a:defRPr>
            </a:lvl3pPr>
            <a:lvl4pPr indent="-228600" lvl="3" marL="1828800" algn="l">
              <a:spcBef>
                <a:spcPts val="0"/>
              </a:spcBef>
              <a:spcAft>
                <a:spcPts val="0"/>
              </a:spcAft>
              <a:buSzPts val="980"/>
              <a:buNone/>
              <a:defRPr sz="1400">
                <a:solidFill>
                  <a:schemeClr val="lt1"/>
                </a:solidFill>
              </a:defRPr>
            </a:lvl4pPr>
            <a:lvl5pPr indent="-228600" lvl="4" marL="2286000" algn="l">
              <a:spcBef>
                <a:spcPts val="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29" name="Google Shape;229;p12"/>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tandard slide_no bullets">
  <p:cSld name="3_Standard slide_no bullets">
    <p:spTree>
      <p:nvGrpSpPr>
        <p:cNvPr id="230" name="Shape 230"/>
        <p:cNvGrpSpPr/>
        <p:nvPr/>
      </p:nvGrpSpPr>
      <p:grpSpPr>
        <a:xfrm>
          <a:off x="0" y="0"/>
          <a:ext cx="0" cy="0"/>
          <a:chOff x="0" y="0"/>
          <a:chExt cx="0" cy="0"/>
        </a:xfrm>
      </p:grpSpPr>
      <p:sp>
        <p:nvSpPr>
          <p:cNvPr id="231" name="Google Shape;231;p13"/>
          <p:cNvSpPr txBox="1"/>
          <p:nvPr>
            <p:ph idx="1" type="body"/>
          </p:nvPr>
        </p:nvSpPr>
        <p:spPr>
          <a:xfrm>
            <a:off x="352800" y="2851522"/>
            <a:ext cx="4447800" cy="1202400"/>
          </a:xfrm>
          <a:prstGeom prst="rect">
            <a:avLst/>
          </a:prstGeom>
          <a:noFill/>
          <a:ln>
            <a:noFill/>
          </a:ln>
        </p:spPr>
        <p:txBody>
          <a:bodyPr anchorCtr="0" anchor="ctr" bIns="0" lIns="0" spcFirstLastPara="1" rIns="0" wrap="square" tIns="0">
            <a:noAutofit/>
          </a:bodyPr>
          <a:lstStyle>
            <a:lvl1pPr indent="-228600" lvl="0" marL="457200" algn="l">
              <a:spcBef>
                <a:spcPts val="720"/>
              </a:spcBef>
              <a:spcAft>
                <a:spcPts val="0"/>
              </a:spcAft>
              <a:buSzPts val="2520"/>
              <a:buNone/>
              <a:defRPr b="0" i="0" sz="3600" u="none" cap="none" strike="noStrike">
                <a:solidFill>
                  <a:srgbClr val="FFFFFF"/>
                </a:solidFill>
                <a:latin typeface="Inter Light"/>
                <a:ea typeface="Inter Light"/>
                <a:cs typeface="Inter Light"/>
                <a:sym typeface="Inter Light"/>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slide_no bullets">
  <p:cSld name="2_Standard slide_no bullets">
    <p:spTree>
      <p:nvGrpSpPr>
        <p:cNvPr id="232" name="Shape 232"/>
        <p:cNvGrpSpPr/>
        <p:nvPr/>
      </p:nvGrpSpPr>
      <p:grpSpPr>
        <a:xfrm>
          <a:off x="0" y="0"/>
          <a:ext cx="0" cy="0"/>
          <a:chOff x="0" y="0"/>
          <a:chExt cx="0" cy="0"/>
        </a:xfrm>
      </p:grpSpPr>
      <p:sp>
        <p:nvSpPr>
          <p:cNvPr id="233" name="Google Shape;233;p14"/>
          <p:cNvSpPr/>
          <p:nvPr>
            <p:ph idx="2" type="pic"/>
          </p:nvPr>
        </p:nvSpPr>
        <p:spPr>
          <a:xfrm>
            <a:off x="6227180" y="0"/>
            <a:ext cx="5971200" cy="6858000"/>
          </a:xfrm>
          <a:prstGeom prst="rect">
            <a:avLst/>
          </a:prstGeom>
          <a:noFill/>
          <a:ln>
            <a:noFill/>
          </a:ln>
        </p:spPr>
      </p:sp>
      <p:sp>
        <p:nvSpPr>
          <p:cNvPr id="234" name="Google Shape;234;p14"/>
          <p:cNvSpPr txBox="1"/>
          <p:nvPr>
            <p:ph idx="1" type="body"/>
          </p:nvPr>
        </p:nvSpPr>
        <p:spPr>
          <a:xfrm>
            <a:off x="369705" y="2578743"/>
            <a:ext cx="4538100" cy="1055700"/>
          </a:xfrm>
          <a:prstGeom prst="rect">
            <a:avLst/>
          </a:prstGeom>
          <a:noFill/>
          <a:ln>
            <a:noFill/>
          </a:ln>
        </p:spPr>
        <p:txBody>
          <a:bodyPr anchorCtr="0" anchor="t" bIns="0" lIns="0" spcFirstLastPara="1" rIns="0" wrap="square" tIns="0">
            <a:noAutofit/>
          </a:bodyPr>
          <a:lstStyle>
            <a:lvl1pPr indent="-228600" lvl="0" marL="457200" algn="l">
              <a:spcBef>
                <a:spcPts val="600"/>
              </a:spcBef>
              <a:spcAft>
                <a:spcPts val="0"/>
              </a:spcAft>
              <a:buSzPts val="2100"/>
              <a:buNone/>
              <a:defRPr sz="3000"/>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5" name="Google Shape;235;p14"/>
          <p:cNvSpPr txBox="1"/>
          <p:nvPr>
            <p:ph idx="3" type="body"/>
          </p:nvPr>
        </p:nvSpPr>
        <p:spPr>
          <a:xfrm>
            <a:off x="369705" y="3840384"/>
            <a:ext cx="4538100" cy="1055700"/>
          </a:xfrm>
          <a:prstGeom prst="rect">
            <a:avLst/>
          </a:prstGeom>
          <a:noFill/>
          <a:ln>
            <a:noFill/>
          </a:ln>
        </p:spPr>
        <p:txBody>
          <a:bodyPr anchorCtr="0" anchor="t" bIns="0" lIns="0" spcFirstLastPara="1" rIns="0" wrap="square" tIns="0">
            <a:noAutofit/>
          </a:bodyPr>
          <a:lstStyle>
            <a:lvl1pPr indent="-228600" lvl="0" marL="457200" algn="l">
              <a:spcBef>
                <a:spcPts val="320"/>
              </a:spcBef>
              <a:spcAft>
                <a:spcPts val="0"/>
              </a:spcAft>
              <a:buSzPts val="1120"/>
              <a:buNone/>
              <a:defRPr sz="1600"/>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ndard slide_no bullets">
  <p:cSld name="1_Standard slide_no bullets">
    <p:spTree>
      <p:nvGrpSpPr>
        <p:cNvPr id="236" name="Shape 236"/>
        <p:cNvGrpSpPr/>
        <p:nvPr/>
      </p:nvGrpSpPr>
      <p:grpSpPr>
        <a:xfrm>
          <a:off x="0" y="0"/>
          <a:ext cx="0" cy="0"/>
          <a:chOff x="0" y="0"/>
          <a:chExt cx="0" cy="0"/>
        </a:xfrm>
      </p:grpSpPr>
      <p:sp>
        <p:nvSpPr>
          <p:cNvPr id="237" name="Google Shape;237;p15"/>
          <p:cNvSpPr txBox="1"/>
          <p:nvPr>
            <p:ph type="title"/>
          </p:nvPr>
        </p:nvSpPr>
        <p:spPr>
          <a:xfrm>
            <a:off x="609918" y="294200"/>
            <a:ext cx="10978500" cy="590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2600"/>
              <a:buFont typeface="Inter Light"/>
              <a:buNone/>
              <a:defRPr sz="2600">
                <a:solidFill>
                  <a:schemeClr val="lt1"/>
                </a:solidFill>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38" name="Google Shape;238;p15"/>
          <p:cNvSpPr txBox="1"/>
          <p:nvPr>
            <p:ph idx="1" type="body"/>
          </p:nvPr>
        </p:nvSpPr>
        <p:spPr>
          <a:xfrm>
            <a:off x="7133461" y="3813288"/>
            <a:ext cx="3089400" cy="180000"/>
          </a:xfrm>
          <a:prstGeom prst="rect">
            <a:avLst/>
          </a:prstGeom>
          <a:noFill/>
          <a:ln>
            <a:noFill/>
          </a:ln>
        </p:spPr>
        <p:txBody>
          <a:bodyPr anchorCtr="0" anchor="t" bIns="0" lIns="0" spcFirstLastPara="1" rIns="0" wrap="square" tIns="0">
            <a:noAutofit/>
          </a:bodyPr>
          <a:lstStyle>
            <a:lvl1pPr indent="-228600" lvl="0" marL="457200" algn="l">
              <a:spcBef>
                <a:spcPts val="240"/>
              </a:spcBef>
              <a:spcAft>
                <a:spcPts val="0"/>
              </a:spcAft>
              <a:buSzPts val="840"/>
              <a:buNone/>
              <a:defRPr sz="1200">
                <a:solidFill>
                  <a:schemeClr val="lt1"/>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9" name="Google Shape;239;p15"/>
          <p:cNvSpPr txBox="1"/>
          <p:nvPr>
            <p:ph idx="2" type="body"/>
          </p:nvPr>
        </p:nvSpPr>
        <p:spPr>
          <a:xfrm>
            <a:off x="7133461" y="4055931"/>
            <a:ext cx="3089400" cy="180000"/>
          </a:xfrm>
          <a:prstGeom prst="rect">
            <a:avLst/>
          </a:prstGeom>
          <a:noFill/>
          <a:ln>
            <a:noFill/>
          </a:ln>
        </p:spPr>
        <p:txBody>
          <a:bodyPr anchorCtr="0" anchor="t" bIns="0" lIns="0" spcFirstLastPara="1" rIns="0" wrap="square" tIns="0">
            <a:noAutofit/>
          </a:bodyPr>
          <a:lstStyle>
            <a:lvl1pPr indent="-228600" lvl="0" marL="457200" algn="l">
              <a:spcBef>
                <a:spcPts val="240"/>
              </a:spcBef>
              <a:spcAft>
                <a:spcPts val="0"/>
              </a:spcAft>
              <a:buSzPts val="840"/>
              <a:buNone/>
              <a:defRPr sz="1200">
                <a:solidFill>
                  <a:schemeClr val="lt1"/>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0" name="Google Shape;240;p15"/>
          <p:cNvSpPr/>
          <p:nvPr>
            <p:ph idx="3" type="pic"/>
          </p:nvPr>
        </p:nvSpPr>
        <p:spPr>
          <a:xfrm>
            <a:off x="6123007" y="3578083"/>
            <a:ext cx="779100" cy="779100"/>
          </a:xfrm>
          <a:prstGeom prst="ellipse">
            <a:avLst/>
          </a:prstGeom>
          <a:noFill/>
          <a:ln>
            <a:noFill/>
          </a:ln>
        </p:spPr>
      </p:sp>
      <p:sp>
        <p:nvSpPr>
          <p:cNvPr id="241" name="Google Shape;241;p15"/>
          <p:cNvSpPr txBox="1"/>
          <p:nvPr>
            <p:ph idx="4" type="body"/>
          </p:nvPr>
        </p:nvSpPr>
        <p:spPr>
          <a:xfrm>
            <a:off x="6123008" y="1137920"/>
            <a:ext cx="5465400" cy="373800"/>
          </a:xfrm>
          <a:prstGeom prst="rect">
            <a:avLst/>
          </a:prstGeom>
          <a:noFill/>
          <a:ln>
            <a:noFill/>
          </a:ln>
        </p:spPr>
        <p:txBody>
          <a:bodyPr anchorCtr="0" anchor="t" bIns="0" lIns="0" spcFirstLastPara="1" rIns="0" wrap="square" tIns="0">
            <a:noAutofit/>
          </a:bodyPr>
          <a:lstStyle>
            <a:lvl1pPr indent="-228600" lvl="0" marL="457200" algn="l">
              <a:spcBef>
                <a:spcPts val="400"/>
              </a:spcBef>
              <a:spcAft>
                <a:spcPts val="0"/>
              </a:spcAft>
              <a:buSzPts val="1400"/>
              <a:buNone/>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2" name="Google Shape;242;p15"/>
          <p:cNvSpPr txBox="1"/>
          <p:nvPr>
            <p:ph idx="5" type="body"/>
          </p:nvPr>
        </p:nvSpPr>
        <p:spPr>
          <a:xfrm>
            <a:off x="6123008" y="1635009"/>
            <a:ext cx="5465400" cy="1611600"/>
          </a:xfrm>
          <a:prstGeom prst="rect">
            <a:avLst/>
          </a:prstGeom>
          <a:noFill/>
          <a:ln>
            <a:noFill/>
          </a:ln>
        </p:spPr>
        <p:txBody>
          <a:bodyPr anchorCtr="0" anchor="t" bIns="0" lIns="0" spcFirstLastPara="1" rIns="0" wrap="square" tIns="0">
            <a:noAutofit/>
          </a:bodyPr>
          <a:lstStyle>
            <a:lvl1pPr indent="-228600" lvl="0" marL="457200" algn="l">
              <a:spcBef>
                <a:spcPts val="320"/>
              </a:spcBef>
              <a:spcAft>
                <a:spcPts val="0"/>
              </a:spcAft>
              <a:buSzPts val="1120"/>
              <a:buNone/>
              <a:defRPr sz="1600"/>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43" name="Google Shape;243;p15"/>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slide_Quotes">
  <p:cSld name="Standard slide_Quotes">
    <p:spTree>
      <p:nvGrpSpPr>
        <p:cNvPr id="244" name="Shape 24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slide_Quotes">
  <p:cSld name="2_Standard slide_Quotes">
    <p:spTree>
      <p:nvGrpSpPr>
        <p:cNvPr id="245" name="Shape 245"/>
        <p:cNvGrpSpPr/>
        <p:nvPr/>
      </p:nvGrpSpPr>
      <p:grpSpPr>
        <a:xfrm>
          <a:off x="0" y="0"/>
          <a:ext cx="0" cy="0"/>
          <a:chOff x="0" y="0"/>
          <a:chExt cx="0" cy="0"/>
        </a:xfrm>
      </p:grpSpPr>
      <p:sp>
        <p:nvSpPr>
          <p:cNvPr id="246" name="Google Shape;246;p17"/>
          <p:cNvSpPr txBox="1"/>
          <p:nvPr>
            <p:ph idx="1" type="body"/>
          </p:nvPr>
        </p:nvSpPr>
        <p:spPr>
          <a:xfrm>
            <a:off x="3453175" y="2060235"/>
            <a:ext cx="5292000" cy="3025500"/>
          </a:xfrm>
          <a:prstGeom prst="rect">
            <a:avLst/>
          </a:prstGeom>
          <a:noFill/>
          <a:ln>
            <a:noFill/>
          </a:ln>
        </p:spPr>
        <p:txBody>
          <a:bodyPr anchorCtr="0" anchor="t" bIns="0" lIns="0" spcFirstLastPara="1" rIns="0" wrap="square" tIns="0">
            <a:noAutofit/>
          </a:bodyPr>
          <a:lstStyle>
            <a:lvl1pPr indent="-228600" lvl="0" marL="457200" algn="ctr">
              <a:spcBef>
                <a:spcPts val="560"/>
              </a:spcBef>
              <a:spcAft>
                <a:spcPts val="0"/>
              </a:spcAft>
              <a:buSzPts val="1960"/>
              <a:buNone/>
              <a:defRPr sz="2800">
                <a:latin typeface="Georgia"/>
                <a:ea typeface="Georgia"/>
                <a:cs typeface="Georgia"/>
                <a:sym typeface="Georgia"/>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7" name="Google Shape;247;p17"/>
          <p:cNvSpPr txBox="1"/>
          <p:nvPr>
            <p:ph idx="2" type="body"/>
          </p:nvPr>
        </p:nvSpPr>
        <p:spPr>
          <a:xfrm>
            <a:off x="3453175" y="5506678"/>
            <a:ext cx="5292000" cy="316800"/>
          </a:xfrm>
          <a:prstGeom prst="rect">
            <a:avLst/>
          </a:prstGeom>
          <a:noFill/>
          <a:ln>
            <a:noFill/>
          </a:ln>
        </p:spPr>
        <p:txBody>
          <a:bodyPr anchorCtr="0" anchor="t" bIns="0" lIns="0" spcFirstLastPara="1" rIns="0" wrap="square" tIns="0">
            <a:noAutofit/>
          </a:bodyPr>
          <a:lstStyle>
            <a:lvl1pPr indent="-228600" lvl="0" marL="457200" algn="ctr">
              <a:spcBef>
                <a:spcPts val="320"/>
              </a:spcBef>
              <a:spcAft>
                <a:spcPts val="0"/>
              </a:spcAft>
              <a:buSzPts val="1120"/>
              <a:buNone/>
              <a:defRPr sz="1600">
                <a:solidFill>
                  <a:srgbClr val="FFE600"/>
                </a:solidFill>
                <a:latin typeface="Inter Light"/>
                <a:ea typeface="Inter Light"/>
                <a:cs typeface="Inter Light"/>
                <a:sym typeface="Inter Light"/>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8" name="Google Shape;248;p17"/>
          <p:cNvSpPr txBox="1"/>
          <p:nvPr>
            <p:ph idx="3" type="body"/>
          </p:nvPr>
        </p:nvSpPr>
        <p:spPr>
          <a:xfrm>
            <a:off x="3453175" y="5818717"/>
            <a:ext cx="5292000" cy="316800"/>
          </a:xfrm>
          <a:prstGeom prst="rect">
            <a:avLst/>
          </a:prstGeom>
          <a:noFill/>
          <a:ln>
            <a:noFill/>
          </a:ln>
        </p:spPr>
        <p:txBody>
          <a:bodyPr anchorCtr="0" anchor="t" bIns="0" lIns="0" spcFirstLastPara="1" rIns="0" wrap="square" tIns="0">
            <a:noAutofit/>
          </a:bodyPr>
          <a:lstStyle>
            <a:lvl1pPr indent="-228600" lvl="0" marL="457200" algn="ctr">
              <a:spcBef>
                <a:spcPts val="320"/>
              </a:spcBef>
              <a:spcAft>
                <a:spcPts val="0"/>
              </a:spcAft>
              <a:buSzPts val="1120"/>
              <a:buNone/>
              <a:defRPr sz="1600">
                <a:latin typeface="Inter Light"/>
                <a:ea typeface="Inter Light"/>
                <a:cs typeface="Inter Light"/>
                <a:sym typeface="Inter Light"/>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 name="Google Shape;249;p17"/>
          <p:cNvSpPr txBox="1"/>
          <p:nvPr/>
        </p:nvSpPr>
        <p:spPr>
          <a:xfrm>
            <a:off x="4929981" y="979787"/>
            <a:ext cx="2338500" cy="882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2"/>
              </a:buClr>
              <a:buSzPts val="7840"/>
              <a:buFont typeface="Arial"/>
              <a:buNone/>
            </a:pPr>
            <a:r>
              <a:rPr lang="en-IN" sz="11200">
                <a:solidFill>
                  <a:schemeClr val="dk2"/>
                </a:solidFill>
                <a:latin typeface="Georgia"/>
                <a:ea typeface="Georgia"/>
                <a:cs typeface="Georgia"/>
                <a:sym typeface="Georgia"/>
              </a:rPr>
              <a:t>“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ndard slide_Quotes">
  <p:cSld name="1_Standard slide_Quotes">
    <p:spTree>
      <p:nvGrpSpPr>
        <p:cNvPr id="250" name="Shape 250"/>
        <p:cNvGrpSpPr/>
        <p:nvPr/>
      </p:nvGrpSpPr>
      <p:grpSpPr>
        <a:xfrm>
          <a:off x="0" y="0"/>
          <a:ext cx="0" cy="0"/>
          <a:chOff x="0" y="0"/>
          <a:chExt cx="0" cy="0"/>
        </a:xfrm>
      </p:grpSpPr>
      <p:sp>
        <p:nvSpPr>
          <p:cNvPr id="251" name="Google Shape;251;p18"/>
          <p:cNvSpPr txBox="1"/>
          <p:nvPr/>
        </p:nvSpPr>
        <p:spPr>
          <a:xfrm>
            <a:off x="477351" y="1488927"/>
            <a:ext cx="2338500" cy="8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7840"/>
              <a:buFont typeface="Arial"/>
              <a:buNone/>
            </a:pPr>
            <a:r>
              <a:rPr lang="en-IN" sz="11200">
                <a:solidFill>
                  <a:schemeClr val="dk2"/>
                </a:solidFill>
                <a:latin typeface="Georgia"/>
                <a:ea typeface="Georgia"/>
                <a:cs typeface="Georgia"/>
                <a:sym typeface="Georgia"/>
              </a:rPr>
              <a:t>“</a:t>
            </a:r>
            <a:endParaRPr/>
          </a:p>
        </p:txBody>
      </p:sp>
      <p:sp>
        <p:nvSpPr>
          <p:cNvPr id="252" name="Google Shape;252;p18"/>
          <p:cNvSpPr txBox="1"/>
          <p:nvPr>
            <p:ph idx="1" type="body"/>
          </p:nvPr>
        </p:nvSpPr>
        <p:spPr>
          <a:xfrm>
            <a:off x="513350" y="2526765"/>
            <a:ext cx="5292000" cy="1800000"/>
          </a:xfrm>
          <a:prstGeom prst="rect">
            <a:avLst/>
          </a:prstGeom>
          <a:noFill/>
          <a:ln>
            <a:noFill/>
          </a:ln>
        </p:spPr>
        <p:txBody>
          <a:bodyPr anchorCtr="0" anchor="t" bIns="46800" lIns="90000" spcFirstLastPara="1" rIns="90000" wrap="square" tIns="46800">
            <a:noAutofit/>
          </a:bodyPr>
          <a:lstStyle>
            <a:lvl1pPr indent="-228600" lvl="0" marL="457200" algn="l">
              <a:spcBef>
                <a:spcPts val="560"/>
              </a:spcBef>
              <a:spcAft>
                <a:spcPts val="0"/>
              </a:spcAft>
              <a:buSzPts val="1960"/>
              <a:buNone/>
              <a:defRPr sz="2800">
                <a:latin typeface="Georgia"/>
                <a:ea typeface="Georgia"/>
                <a:cs typeface="Georgia"/>
                <a:sym typeface="Georgia"/>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 name="Google Shape;253;p18"/>
          <p:cNvSpPr txBox="1"/>
          <p:nvPr>
            <p:ph idx="2" type="body"/>
          </p:nvPr>
        </p:nvSpPr>
        <p:spPr>
          <a:xfrm>
            <a:off x="513350" y="4632765"/>
            <a:ext cx="5292000" cy="316800"/>
          </a:xfrm>
          <a:prstGeom prst="rect">
            <a:avLst/>
          </a:prstGeom>
          <a:noFill/>
          <a:ln>
            <a:noFill/>
          </a:ln>
        </p:spPr>
        <p:txBody>
          <a:bodyPr anchorCtr="0" anchor="t" bIns="46800" lIns="90000" spcFirstLastPara="1" rIns="90000" wrap="square" tIns="46800">
            <a:noAutofit/>
          </a:bodyPr>
          <a:lstStyle>
            <a:lvl1pPr indent="-228600" lvl="0" marL="457200" algn="l">
              <a:spcBef>
                <a:spcPts val="0"/>
              </a:spcBef>
              <a:spcAft>
                <a:spcPts val="0"/>
              </a:spcAft>
              <a:buClr>
                <a:schemeClr val="dk2"/>
              </a:buClr>
              <a:buSzPts val="1120"/>
              <a:buFont typeface="Arial"/>
              <a:buNone/>
              <a:defRPr sz="1600">
                <a:solidFill>
                  <a:schemeClr val="dk2"/>
                </a:solidFill>
                <a:latin typeface="Inter Light"/>
                <a:ea typeface="Inter Light"/>
                <a:cs typeface="Inter Light"/>
                <a:sym typeface="Inter Light"/>
              </a:defRPr>
            </a:lvl1pPr>
            <a:lvl2pPr indent="-228600" lvl="1" marL="914400" algn="l">
              <a:spcBef>
                <a:spcPts val="600"/>
              </a:spcBef>
              <a:spcAft>
                <a:spcPts val="0"/>
              </a:spcAft>
              <a:buSzPts val="1400"/>
              <a:buNone/>
              <a:defRPr sz="2000">
                <a:latin typeface="Inter Light"/>
                <a:ea typeface="Inter Light"/>
                <a:cs typeface="Inter Light"/>
                <a:sym typeface="Inter Light"/>
              </a:defRPr>
            </a:lvl2pPr>
            <a:lvl3pPr indent="-308610" lvl="2" marL="1371600" algn="l">
              <a:spcBef>
                <a:spcPts val="360"/>
              </a:spcBef>
              <a:spcAft>
                <a:spcPts val="0"/>
              </a:spcAft>
              <a:buSzPts val="1260"/>
              <a:buChar char="►"/>
              <a:defRPr sz="1800">
                <a:latin typeface="Inter Light"/>
                <a:ea typeface="Inter Light"/>
                <a:cs typeface="Inter Light"/>
                <a:sym typeface="Inter Light"/>
              </a:defRPr>
            </a:lvl3pPr>
            <a:lvl4pPr indent="-299719" lvl="3" marL="1828800" algn="l">
              <a:spcBef>
                <a:spcPts val="320"/>
              </a:spcBef>
              <a:spcAft>
                <a:spcPts val="0"/>
              </a:spcAft>
              <a:buSzPts val="1120"/>
              <a:buChar char="►"/>
              <a:defRPr sz="1600">
                <a:latin typeface="Inter Light"/>
                <a:ea typeface="Inter Light"/>
                <a:cs typeface="Inter Light"/>
                <a:sym typeface="Inter Light"/>
              </a:defRPr>
            </a:lvl4pPr>
            <a:lvl5pPr indent="-299720" lvl="4" marL="2286000" algn="l">
              <a:spcBef>
                <a:spcPts val="320"/>
              </a:spcBef>
              <a:spcAft>
                <a:spcPts val="0"/>
              </a:spcAft>
              <a:buSzPts val="1120"/>
              <a:buChar char="►"/>
              <a:defRPr sz="1600">
                <a:latin typeface="Inter Light"/>
                <a:ea typeface="Inter Light"/>
                <a:cs typeface="Inter Light"/>
                <a:sym typeface="Inter Ligh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 name="Google Shape;254;p18"/>
          <p:cNvSpPr txBox="1"/>
          <p:nvPr>
            <p:ph idx="3" type="body"/>
          </p:nvPr>
        </p:nvSpPr>
        <p:spPr>
          <a:xfrm>
            <a:off x="513350" y="4971442"/>
            <a:ext cx="5292000" cy="316800"/>
          </a:xfrm>
          <a:prstGeom prst="rect">
            <a:avLst/>
          </a:prstGeom>
          <a:noFill/>
          <a:ln>
            <a:noFill/>
          </a:ln>
        </p:spPr>
        <p:txBody>
          <a:bodyPr anchorCtr="0" anchor="t" bIns="46800" lIns="90000" spcFirstLastPara="1" rIns="90000" wrap="square" tIns="46800">
            <a:noAutofit/>
          </a:bodyPr>
          <a:lstStyle>
            <a:lvl1pPr indent="-228600" lvl="0" marL="457200" algn="l">
              <a:spcBef>
                <a:spcPts val="0"/>
              </a:spcBef>
              <a:spcAft>
                <a:spcPts val="0"/>
              </a:spcAft>
              <a:buClr>
                <a:schemeClr val="dk2"/>
              </a:buClr>
              <a:buSzPts val="1120"/>
              <a:buFont typeface="Arial"/>
              <a:buNone/>
              <a:defRPr sz="1600">
                <a:solidFill>
                  <a:schemeClr val="lt1"/>
                </a:solidFill>
                <a:latin typeface="Inter Light"/>
                <a:ea typeface="Inter Light"/>
                <a:cs typeface="Inter Light"/>
                <a:sym typeface="Inter Light"/>
              </a:defRPr>
            </a:lvl1pPr>
            <a:lvl2pPr indent="-228600" lvl="1" marL="914400" algn="l">
              <a:spcBef>
                <a:spcPts val="600"/>
              </a:spcBef>
              <a:spcAft>
                <a:spcPts val="0"/>
              </a:spcAft>
              <a:buSzPts val="1400"/>
              <a:buNone/>
              <a:defRPr sz="2000">
                <a:latin typeface="Inter Light"/>
                <a:ea typeface="Inter Light"/>
                <a:cs typeface="Inter Light"/>
                <a:sym typeface="Inter Light"/>
              </a:defRPr>
            </a:lvl2pPr>
            <a:lvl3pPr indent="-308610" lvl="2" marL="1371600" algn="l">
              <a:spcBef>
                <a:spcPts val="360"/>
              </a:spcBef>
              <a:spcAft>
                <a:spcPts val="0"/>
              </a:spcAft>
              <a:buSzPts val="1260"/>
              <a:buChar char="►"/>
              <a:defRPr sz="1800">
                <a:latin typeface="Inter Light"/>
                <a:ea typeface="Inter Light"/>
                <a:cs typeface="Inter Light"/>
                <a:sym typeface="Inter Light"/>
              </a:defRPr>
            </a:lvl3pPr>
            <a:lvl4pPr indent="-299719" lvl="3" marL="1828800" algn="l">
              <a:spcBef>
                <a:spcPts val="320"/>
              </a:spcBef>
              <a:spcAft>
                <a:spcPts val="0"/>
              </a:spcAft>
              <a:buSzPts val="1120"/>
              <a:buChar char="►"/>
              <a:defRPr sz="1600">
                <a:latin typeface="Inter Light"/>
                <a:ea typeface="Inter Light"/>
                <a:cs typeface="Inter Light"/>
                <a:sym typeface="Inter Light"/>
              </a:defRPr>
            </a:lvl4pPr>
            <a:lvl5pPr indent="-299720" lvl="4" marL="2286000" algn="l">
              <a:spcBef>
                <a:spcPts val="320"/>
              </a:spcBef>
              <a:spcAft>
                <a:spcPts val="0"/>
              </a:spcAft>
              <a:buSzPts val="1120"/>
              <a:buChar char="►"/>
              <a:defRPr sz="1600">
                <a:latin typeface="Inter Light"/>
                <a:ea typeface="Inter Light"/>
                <a:cs typeface="Inter Light"/>
                <a:sym typeface="Inter Ligh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slide_no_first_level_bullets">
  <p:cSld name="Standard slide_no_first_level_bullets">
    <p:spTree>
      <p:nvGrpSpPr>
        <p:cNvPr id="255" name="Shape 255"/>
        <p:cNvGrpSpPr/>
        <p:nvPr/>
      </p:nvGrpSpPr>
      <p:grpSpPr>
        <a:xfrm>
          <a:off x="0" y="0"/>
          <a:ext cx="0" cy="0"/>
          <a:chOff x="0" y="0"/>
          <a:chExt cx="0" cy="0"/>
        </a:xfrm>
      </p:grpSpPr>
      <p:sp>
        <p:nvSpPr>
          <p:cNvPr id="256" name="Google Shape;256;p19"/>
          <p:cNvSpPr txBox="1"/>
          <p:nvPr>
            <p:ph type="title"/>
          </p:nvPr>
        </p:nvSpPr>
        <p:spPr>
          <a:xfrm>
            <a:off x="609918" y="294200"/>
            <a:ext cx="10978500" cy="59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19"/>
          <p:cNvSpPr txBox="1"/>
          <p:nvPr>
            <p:ph idx="1" type="body"/>
          </p:nvPr>
        </p:nvSpPr>
        <p:spPr>
          <a:xfrm>
            <a:off x="609918" y="1137920"/>
            <a:ext cx="8238600" cy="4834800"/>
          </a:xfrm>
          <a:prstGeom prst="rect">
            <a:avLst/>
          </a:prstGeom>
          <a:noFill/>
          <a:ln>
            <a:noFill/>
          </a:ln>
        </p:spPr>
        <p:txBody>
          <a:bodyPr anchorCtr="0" anchor="t" bIns="0" lIns="0" spcFirstLastPara="1" rIns="0" wrap="square" tIns="0">
            <a:noAutofit/>
          </a:bodyPr>
          <a:lstStyle>
            <a:lvl1pPr indent="-228600" lvl="0" marL="457200" algn="l">
              <a:spcBef>
                <a:spcPts val="400"/>
              </a:spcBef>
              <a:spcAft>
                <a:spcPts val="0"/>
              </a:spcAft>
              <a:buSzPts val="1400"/>
              <a:buNone/>
              <a:defRPr>
                <a:solidFill>
                  <a:schemeClr val="lt1"/>
                </a:solidFill>
              </a:defRPr>
            </a:lvl1pPr>
            <a:lvl2pPr indent="-308610" lvl="1" marL="914400" algn="l">
              <a:spcBef>
                <a:spcPts val="360"/>
              </a:spcBef>
              <a:spcAft>
                <a:spcPts val="0"/>
              </a:spcAft>
              <a:buSzPts val="1260"/>
              <a:buChar char="►"/>
              <a:defRPr>
                <a:solidFill>
                  <a:schemeClr val="lt1"/>
                </a:solidFill>
              </a:defRPr>
            </a:lvl2pPr>
            <a:lvl3pPr indent="-299719" lvl="2" marL="1371600" algn="l">
              <a:spcBef>
                <a:spcPts val="320"/>
              </a:spcBef>
              <a:spcAft>
                <a:spcPts val="0"/>
              </a:spcAft>
              <a:buSzPts val="1120"/>
              <a:buChar char="►"/>
              <a:defRPr>
                <a:solidFill>
                  <a:schemeClr val="lt1"/>
                </a:solidFill>
              </a:defRPr>
            </a:lvl3pPr>
            <a:lvl4pPr indent="-290830" lvl="3" marL="1828800" algn="l">
              <a:spcBef>
                <a:spcPts val="280"/>
              </a:spcBef>
              <a:spcAft>
                <a:spcPts val="0"/>
              </a:spcAft>
              <a:buSzPts val="980"/>
              <a:buChar char="►"/>
              <a:defRPr>
                <a:solidFill>
                  <a:schemeClr val="lt1"/>
                </a:solidFill>
              </a:defRPr>
            </a:lvl4pPr>
            <a:lvl5pPr indent="-281939" lvl="4" marL="2286000" algn="l">
              <a:spcBef>
                <a:spcPts val="240"/>
              </a:spcBef>
              <a:spcAft>
                <a:spcPts val="0"/>
              </a:spcAft>
              <a:buSzPts val="840"/>
              <a:buChar char="►"/>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58" name="Google Shape;258;p19"/>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no line">
  <p:cSld name="Title only, no line">
    <p:spTree>
      <p:nvGrpSpPr>
        <p:cNvPr id="259" name="Shape 259"/>
        <p:cNvGrpSpPr/>
        <p:nvPr/>
      </p:nvGrpSpPr>
      <p:grpSpPr>
        <a:xfrm>
          <a:off x="0" y="0"/>
          <a:ext cx="0" cy="0"/>
          <a:chOff x="0" y="0"/>
          <a:chExt cx="0" cy="0"/>
        </a:xfrm>
      </p:grpSpPr>
      <p:sp>
        <p:nvSpPr>
          <p:cNvPr id="260" name="Google Shape;260;p20"/>
          <p:cNvSpPr txBox="1"/>
          <p:nvPr>
            <p:ph type="title"/>
          </p:nvPr>
        </p:nvSpPr>
        <p:spPr>
          <a:xfrm>
            <a:off x="609918" y="294200"/>
            <a:ext cx="10978500" cy="5910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2600"/>
              <a:buFont typeface="Inter Light"/>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61" name="Google Shape;261;p20"/>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slide">
  <p:cSld name="Standard slide">
    <p:spTree>
      <p:nvGrpSpPr>
        <p:cNvPr id="96" name="Shape 96"/>
        <p:cNvGrpSpPr/>
        <p:nvPr/>
      </p:nvGrpSpPr>
      <p:grpSpPr>
        <a:xfrm>
          <a:off x="0" y="0"/>
          <a:ext cx="0" cy="0"/>
          <a:chOff x="0" y="0"/>
          <a:chExt cx="0" cy="0"/>
        </a:xfrm>
      </p:grpSpPr>
      <p:sp>
        <p:nvSpPr>
          <p:cNvPr id="97" name="Google Shape;97;p3"/>
          <p:cNvSpPr txBox="1"/>
          <p:nvPr>
            <p:ph type="title"/>
          </p:nvPr>
        </p:nvSpPr>
        <p:spPr>
          <a:xfrm>
            <a:off x="609918" y="294200"/>
            <a:ext cx="10978500" cy="590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8" name="Google Shape;98;p3"/>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
        <p:nvSpPr>
          <p:cNvPr id="99" name="Google Shape;99;p3"/>
          <p:cNvSpPr txBox="1"/>
          <p:nvPr>
            <p:ph idx="1" type="body"/>
          </p:nvPr>
        </p:nvSpPr>
        <p:spPr>
          <a:xfrm>
            <a:off x="609600" y="1137920"/>
            <a:ext cx="10980600" cy="4756200"/>
          </a:xfrm>
          <a:prstGeom prst="rect">
            <a:avLst/>
          </a:prstGeom>
          <a:noFill/>
          <a:ln>
            <a:noFill/>
          </a:ln>
        </p:spPr>
        <p:txBody>
          <a:bodyPr anchorCtr="0" anchor="t" bIns="0" lIns="0" spcFirstLastPara="1" rIns="0" wrap="square" tIns="0">
            <a:noAutofit/>
          </a:bodyPr>
          <a:lstStyle>
            <a:lvl1pPr indent="-317500" lvl="0" marL="457200" algn="l">
              <a:spcBef>
                <a:spcPts val="400"/>
              </a:spcBef>
              <a:spcAft>
                <a:spcPts val="0"/>
              </a:spcAft>
              <a:buSzPts val="140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no headings" type="twoObj">
  <p:cSld name="TWO_OBJECTS">
    <p:spTree>
      <p:nvGrpSpPr>
        <p:cNvPr id="262" name="Shape 262"/>
        <p:cNvGrpSpPr/>
        <p:nvPr/>
      </p:nvGrpSpPr>
      <p:grpSpPr>
        <a:xfrm>
          <a:off x="0" y="0"/>
          <a:ext cx="0" cy="0"/>
          <a:chOff x="0" y="0"/>
          <a:chExt cx="0" cy="0"/>
        </a:xfrm>
      </p:grpSpPr>
      <p:sp>
        <p:nvSpPr>
          <p:cNvPr id="263" name="Google Shape;263;p21"/>
          <p:cNvSpPr txBox="1"/>
          <p:nvPr>
            <p:ph type="title"/>
          </p:nvPr>
        </p:nvSpPr>
        <p:spPr>
          <a:xfrm>
            <a:off x="609918" y="294200"/>
            <a:ext cx="10978500" cy="5910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2600"/>
              <a:buFont typeface="Inter Light"/>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21"/>
          <p:cNvSpPr txBox="1"/>
          <p:nvPr>
            <p:ph idx="1" type="body"/>
          </p:nvPr>
        </p:nvSpPr>
        <p:spPr>
          <a:xfrm>
            <a:off x="609918" y="1137919"/>
            <a:ext cx="5387700" cy="4834800"/>
          </a:xfrm>
          <a:prstGeom prst="rect">
            <a:avLst/>
          </a:prstGeom>
          <a:noFill/>
          <a:ln>
            <a:noFill/>
          </a:ln>
        </p:spPr>
        <p:txBody>
          <a:bodyPr anchorCtr="0" anchor="t" bIns="0" lIns="0" spcFirstLastPara="1" rIns="0" wrap="square" tIns="0">
            <a:noAutofit/>
          </a:bodyPr>
          <a:lstStyle>
            <a:lvl1pPr indent="-317500" lvl="0" marL="457200" algn="l">
              <a:spcBef>
                <a:spcPts val="400"/>
              </a:spcBef>
              <a:spcAft>
                <a:spcPts val="0"/>
              </a:spcAft>
              <a:buSzPts val="1400"/>
              <a:buChar char="►"/>
              <a:defRPr sz="2000">
                <a:solidFill>
                  <a:schemeClr val="lt1"/>
                </a:solidFill>
              </a:defRPr>
            </a:lvl1pPr>
            <a:lvl2pPr indent="-308610" lvl="1" marL="914400" algn="l">
              <a:spcBef>
                <a:spcPts val="360"/>
              </a:spcBef>
              <a:spcAft>
                <a:spcPts val="0"/>
              </a:spcAft>
              <a:buSzPts val="1260"/>
              <a:buChar char="►"/>
              <a:defRPr sz="1800">
                <a:solidFill>
                  <a:schemeClr val="lt1"/>
                </a:solidFill>
              </a:defRPr>
            </a:lvl2pPr>
            <a:lvl3pPr indent="-299719" lvl="2" marL="1371600" algn="l">
              <a:spcBef>
                <a:spcPts val="320"/>
              </a:spcBef>
              <a:spcAft>
                <a:spcPts val="0"/>
              </a:spcAft>
              <a:buSzPts val="1120"/>
              <a:buChar char="►"/>
              <a:defRPr sz="1600">
                <a:solidFill>
                  <a:schemeClr val="lt1"/>
                </a:solidFill>
              </a:defRPr>
            </a:lvl3pPr>
            <a:lvl4pPr indent="-290830" lvl="3" marL="1828800" algn="l">
              <a:spcBef>
                <a:spcPts val="280"/>
              </a:spcBef>
              <a:spcAft>
                <a:spcPts val="0"/>
              </a:spcAft>
              <a:buSzPts val="980"/>
              <a:buChar char="►"/>
              <a:defRPr sz="1400">
                <a:solidFill>
                  <a:schemeClr val="lt1"/>
                </a:solidFill>
              </a:defRPr>
            </a:lvl4pPr>
            <a:lvl5pPr indent="-281939" lvl="4" marL="2286000" algn="l">
              <a:spcBef>
                <a:spcPts val="240"/>
              </a:spcBef>
              <a:spcAft>
                <a:spcPts val="0"/>
              </a:spcAft>
              <a:buSzPts val="840"/>
              <a:buChar char="►"/>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5" name="Google Shape;265;p21"/>
          <p:cNvSpPr txBox="1"/>
          <p:nvPr>
            <p:ph idx="2" type="body"/>
          </p:nvPr>
        </p:nvSpPr>
        <p:spPr>
          <a:xfrm>
            <a:off x="6200828" y="1137919"/>
            <a:ext cx="5387700" cy="4834800"/>
          </a:xfrm>
          <a:prstGeom prst="rect">
            <a:avLst/>
          </a:prstGeom>
          <a:noFill/>
          <a:ln>
            <a:noFill/>
          </a:ln>
        </p:spPr>
        <p:txBody>
          <a:bodyPr anchorCtr="0" anchor="t" bIns="0" lIns="0" spcFirstLastPara="1" rIns="0" wrap="square" tIns="0">
            <a:noAutofit/>
          </a:bodyPr>
          <a:lstStyle>
            <a:lvl1pPr indent="-317500" lvl="0" marL="457200" algn="l">
              <a:spcBef>
                <a:spcPts val="400"/>
              </a:spcBef>
              <a:spcAft>
                <a:spcPts val="0"/>
              </a:spcAft>
              <a:buSzPts val="1400"/>
              <a:buChar char="►"/>
              <a:defRPr sz="2000">
                <a:solidFill>
                  <a:schemeClr val="lt1"/>
                </a:solidFill>
              </a:defRPr>
            </a:lvl1pPr>
            <a:lvl2pPr indent="-308610" lvl="1" marL="914400" algn="l">
              <a:spcBef>
                <a:spcPts val="360"/>
              </a:spcBef>
              <a:spcAft>
                <a:spcPts val="0"/>
              </a:spcAft>
              <a:buSzPts val="1260"/>
              <a:buChar char="►"/>
              <a:defRPr sz="1800">
                <a:solidFill>
                  <a:schemeClr val="lt1"/>
                </a:solidFill>
              </a:defRPr>
            </a:lvl2pPr>
            <a:lvl3pPr indent="-299719" lvl="2" marL="1371600" algn="l">
              <a:spcBef>
                <a:spcPts val="320"/>
              </a:spcBef>
              <a:spcAft>
                <a:spcPts val="0"/>
              </a:spcAft>
              <a:buSzPts val="1120"/>
              <a:buChar char="►"/>
              <a:defRPr sz="1600">
                <a:solidFill>
                  <a:schemeClr val="lt1"/>
                </a:solidFill>
              </a:defRPr>
            </a:lvl3pPr>
            <a:lvl4pPr indent="-290830" lvl="3" marL="1828800" algn="l">
              <a:spcBef>
                <a:spcPts val="280"/>
              </a:spcBef>
              <a:spcAft>
                <a:spcPts val="0"/>
              </a:spcAft>
              <a:buSzPts val="980"/>
              <a:buChar char="►"/>
              <a:defRPr sz="1400">
                <a:solidFill>
                  <a:schemeClr val="lt1"/>
                </a:solidFill>
              </a:defRPr>
            </a:lvl4pPr>
            <a:lvl5pPr indent="-281939" lvl="4" marL="2286000" algn="l">
              <a:spcBef>
                <a:spcPts val="240"/>
              </a:spcBef>
              <a:spcAft>
                <a:spcPts val="0"/>
              </a:spcAft>
              <a:buSzPts val="840"/>
              <a:buChar char="►"/>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cxnSp>
        <p:nvCxnSpPr>
          <p:cNvPr id="266" name="Google Shape;266;p21"/>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headings">
  <p:cSld name="Two columns with headings">
    <p:spTree>
      <p:nvGrpSpPr>
        <p:cNvPr id="267" name="Shape 267"/>
        <p:cNvGrpSpPr/>
        <p:nvPr/>
      </p:nvGrpSpPr>
      <p:grpSpPr>
        <a:xfrm>
          <a:off x="0" y="0"/>
          <a:ext cx="0" cy="0"/>
          <a:chOff x="0" y="0"/>
          <a:chExt cx="0" cy="0"/>
        </a:xfrm>
      </p:grpSpPr>
      <p:sp>
        <p:nvSpPr>
          <p:cNvPr id="268" name="Google Shape;268;p22"/>
          <p:cNvSpPr txBox="1"/>
          <p:nvPr>
            <p:ph idx="1" type="body"/>
          </p:nvPr>
        </p:nvSpPr>
        <p:spPr>
          <a:xfrm>
            <a:off x="612648" y="1869440"/>
            <a:ext cx="5393100" cy="4256100"/>
          </a:xfrm>
          <a:prstGeom prst="rect">
            <a:avLst/>
          </a:prstGeom>
          <a:noFill/>
          <a:ln>
            <a:noFill/>
          </a:ln>
        </p:spPr>
        <p:txBody>
          <a:bodyPr anchorCtr="0" anchor="t" bIns="0" lIns="0" spcFirstLastPara="1" rIns="0" wrap="square" tIns="0">
            <a:noAutofit/>
          </a:bodyPr>
          <a:lstStyle>
            <a:lvl1pPr indent="-317500" lvl="0" marL="457200" algn="l">
              <a:spcBef>
                <a:spcPts val="400"/>
              </a:spcBef>
              <a:spcAft>
                <a:spcPts val="0"/>
              </a:spcAft>
              <a:buSzPts val="1400"/>
              <a:buChar char="►"/>
              <a:defRPr sz="2000">
                <a:solidFill>
                  <a:schemeClr val="lt1"/>
                </a:solidFill>
              </a:defRPr>
            </a:lvl1pPr>
            <a:lvl2pPr indent="-308610" lvl="1" marL="914400" algn="l">
              <a:spcBef>
                <a:spcPts val="360"/>
              </a:spcBef>
              <a:spcAft>
                <a:spcPts val="0"/>
              </a:spcAft>
              <a:buSzPts val="1260"/>
              <a:buChar char="►"/>
              <a:defRPr sz="1800">
                <a:solidFill>
                  <a:schemeClr val="lt1"/>
                </a:solidFill>
              </a:defRPr>
            </a:lvl2pPr>
            <a:lvl3pPr indent="-299719" lvl="2" marL="1371600" algn="l">
              <a:spcBef>
                <a:spcPts val="320"/>
              </a:spcBef>
              <a:spcAft>
                <a:spcPts val="0"/>
              </a:spcAft>
              <a:buSzPts val="1120"/>
              <a:buChar char="►"/>
              <a:defRPr sz="1600">
                <a:solidFill>
                  <a:schemeClr val="lt1"/>
                </a:solidFill>
              </a:defRPr>
            </a:lvl3pPr>
            <a:lvl4pPr indent="-290830" lvl="3" marL="1828800" algn="l">
              <a:spcBef>
                <a:spcPts val="280"/>
              </a:spcBef>
              <a:spcAft>
                <a:spcPts val="0"/>
              </a:spcAft>
              <a:buSzPts val="980"/>
              <a:buChar char="►"/>
              <a:defRPr sz="1400">
                <a:solidFill>
                  <a:schemeClr val="lt1"/>
                </a:solidFill>
              </a:defRPr>
            </a:lvl4pPr>
            <a:lvl5pPr indent="-281939" lvl="4" marL="2286000" algn="l">
              <a:spcBef>
                <a:spcPts val="240"/>
              </a:spcBef>
              <a:spcAft>
                <a:spcPts val="0"/>
              </a:spcAft>
              <a:buSzPts val="840"/>
              <a:buChar char="►"/>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9" name="Google Shape;269;p22"/>
          <p:cNvSpPr txBox="1"/>
          <p:nvPr>
            <p:ph idx="2" type="body"/>
          </p:nvPr>
        </p:nvSpPr>
        <p:spPr>
          <a:xfrm>
            <a:off x="6199632" y="1869440"/>
            <a:ext cx="5393100" cy="4256100"/>
          </a:xfrm>
          <a:prstGeom prst="rect">
            <a:avLst/>
          </a:prstGeom>
          <a:noFill/>
          <a:ln>
            <a:noFill/>
          </a:ln>
        </p:spPr>
        <p:txBody>
          <a:bodyPr anchorCtr="0" anchor="t" bIns="0" lIns="0" spcFirstLastPara="1" rIns="0" wrap="square" tIns="0">
            <a:noAutofit/>
          </a:bodyPr>
          <a:lstStyle>
            <a:lvl1pPr indent="-317500" lvl="0" marL="457200" algn="l">
              <a:spcBef>
                <a:spcPts val="400"/>
              </a:spcBef>
              <a:spcAft>
                <a:spcPts val="0"/>
              </a:spcAft>
              <a:buSzPts val="1400"/>
              <a:buChar char="►"/>
              <a:defRPr sz="2000">
                <a:solidFill>
                  <a:schemeClr val="lt1"/>
                </a:solidFill>
              </a:defRPr>
            </a:lvl1pPr>
            <a:lvl2pPr indent="-308610" lvl="1" marL="914400" algn="l">
              <a:spcBef>
                <a:spcPts val="360"/>
              </a:spcBef>
              <a:spcAft>
                <a:spcPts val="0"/>
              </a:spcAft>
              <a:buSzPts val="1260"/>
              <a:buChar char="►"/>
              <a:defRPr sz="1800">
                <a:solidFill>
                  <a:schemeClr val="lt1"/>
                </a:solidFill>
              </a:defRPr>
            </a:lvl2pPr>
            <a:lvl3pPr indent="-299719" lvl="2" marL="1371600" algn="l">
              <a:spcBef>
                <a:spcPts val="320"/>
              </a:spcBef>
              <a:spcAft>
                <a:spcPts val="0"/>
              </a:spcAft>
              <a:buSzPts val="1120"/>
              <a:buChar char="►"/>
              <a:defRPr sz="1600">
                <a:solidFill>
                  <a:schemeClr val="lt1"/>
                </a:solidFill>
              </a:defRPr>
            </a:lvl3pPr>
            <a:lvl4pPr indent="-290830" lvl="3" marL="1828800" algn="l">
              <a:spcBef>
                <a:spcPts val="280"/>
              </a:spcBef>
              <a:spcAft>
                <a:spcPts val="0"/>
              </a:spcAft>
              <a:buSzPts val="980"/>
              <a:buChar char="►"/>
              <a:defRPr sz="1400">
                <a:solidFill>
                  <a:schemeClr val="lt1"/>
                </a:solidFill>
              </a:defRPr>
            </a:lvl4pPr>
            <a:lvl5pPr indent="-281939" lvl="4" marL="2286000" algn="l">
              <a:spcBef>
                <a:spcPts val="240"/>
              </a:spcBef>
              <a:spcAft>
                <a:spcPts val="0"/>
              </a:spcAft>
              <a:buSzPts val="840"/>
              <a:buChar char="►"/>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0" name="Google Shape;270;p22"/>
          <p:cNvSpPr txBox="1"/>
          <p:nvPr>
            <p:ph idx="3" type="body"/>
          </p:nvPr>
        </p:nvSpPr>
        <p:spPr>
          <a:xfrm>
            <a:off x="609918" y="1137920"/>
            <a:ext cx="5393100" cy="640800"/>
          </a:xfrm>
          <a:prstGeom prst="rect">
            <a:avLst/>
          </a:prstGeom>
          <a:noFill/>
          <a:ln>
            <a:noFill/>
          </a:ln>
        </p:spPr>
        <p:txBody>
          <a:bodyPr anchorCtr="0" anchor="t" bIns="0" lIns="0" spcFirstLastPara="1" rIns="0" wrap="square" tIns="0">
            <a:noAutofit/>
          </a:bodyPr>
          <a:lstStyle>
            <a:lvl1pPr indent="-228600" lvl="0" marL="457200" algn="l">
              <a:spcBef>
                <a:spcPts val="400"/>
              </a:spcBef>
              <a:spcAft>
                <a:spcPts val="0"/>
              </a:spcAft>
              <a:buSzPts val="1400"/>
              <a:buNone/>
              <a:defRPr b="1">
                <a:solidFill>
                  <a:schemeClr val="lt1"/>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1" name="Google Shape;271;p22"/>
          <p:cNvSpPr txBox="1"/>
          <p:nvPr>
            <p:ph idx="4" type="body"/>
          </p:nvPr>
        </p:nvSpPr>
        <p:spPr>
          <a:xfrm>
            <a:off x="6199632" y="1137920"/>
            <a:ext cx="5393100" cy="640800"/>
          </a:xfrm>
          <a:prstGeom prst="rect">
            <a:avLst/>
          </a:prstGeom>
          <a:noFill/>
          <a:ln>
            <a:noFill/>
          </a:ln>
        </p:spPr>
        <p:txBody>
          <a:bodyPr anchorCtr="0" anchor="t" bIns="0" lIns="0" spcFirstLastPara="1" rIns="0" wrap="square" tIns="0">
            <a:noAutofit/>
          </a:bodyPr>
          <a:lstStyle>
            <a:lvl1pPr indent="-228600" lvl="0" marL="457200" algn="l">
              <a:spcBef>
                <a:spcPts val="400"/>
              </a:spcBef>
              <a:spcAft>
                <a:spcPts val="0"/>
              </a:spcAft>
              <a:buSzPts val="1400"/>
              <a:buNone/>
              <a:defRPr b="1">
                <a:solidFill>
                  <a:schemeClr val="lt1"/>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2" name="Google Shape;272;p22"/>
          <p:cNvSpPr txBox="1"/>
          <p:nvPr>
            <p:ph type="title"/>
          </p:nvPr>
        </p:nvSpPr>
        <p:spPr>
          <a:xfrm>
            <a:off x="609918" y="294200"/>
            <a:ext cx="10978500" cy="5910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2600"/>
              <a:buFont typeface="Inter Light"/>
              <a:buNone/>
              <a:defRPr sz="2600">
                <a:solidFill>
                  <a:schemeClr val="lt1"/>
                </a:solidFill>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cxnSp>
        <p:nvCxnSpPr>
          <p:cNvPr id="273" name="Google Shape;273;p22"/>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p:cSld name="Key statement">
    <p:spTree>
      <p:nvGrpSpPr>
        <p:cNvPr id="274" name="Shape 27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cused data">
  <p:cSld name="Focused data">
    <p:spTree>
      <p:nvGrpSpPr>
        <p:cNvPr id="275" name="Shape 27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Divider 1">
    <p:spTree>
      <p:nvGrpSpPr>
        <p:cNvPr id="276" name="Shape 27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spTree>
      <p:nvGrpSpPr>
        <p:cNvPr id="277" name="Shape 27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1">
  <p:cSld name="Divider 3_1">
    <p:spTree>
      <p:nvGrpSpPr>
        <p:cNvPr id="278" name="Shape 278"/>
        <p:cNvGrpSpPr/>
        <p:nvPr/>
      </p:nvGrpSpPr>
      <p:grpSpPr>
        <a:xfrm>
          <a:off x="0" y="0"/>
          <a:ext cx="0" cy="0"/>
          <a:chOff x="0" y="0"/>
          <a:chExt cx="0" cy="0"/>
        </a:xfrm>
      </p:grpSpPr>
      <p:pic>
        <p:nvPicPr>
          <p:cNvPr descr="A blurry image of a rainbow&#10;&#10;Description automatically generated" id="279" name="Google Shape;279;p27"/>
          <p:cNvPicPr preferRelativeResize="0"/>
          <p:nvPr/>
        </p:nvPicPr>
        <p:blipFill rotWithShape="1">
          <a:blip r:embed="rId2">
            <a:alphaModFix/>
          </a:blip>
          <a:srcRect b="0" l="0" r="0" t="0"/>
          <a:stretch/>
        </p:blipFill>
        <p:spPr>
          <a:xfrm>
            <a:off x="0" y="0"/>
            <a:ext cx="12193200" cy="6858000"/>
          </a:xfrm>
          <a:prstGeom prst="rect">
            <a:avLst/>
          </a:prstGeom>
          <a:noFill/>
          <a:ln>
            <a:noFill/>
          </a:ln>
        </p:spPr>
      </p:pic>
      <p:grpSp>
        <p:nvGrpSpPr>
          <p:cNvPr id="280" name="Google Shape;280;p27"/>
          <p:cNvGrpSpPr/>
          <p:nvPr/>
        </p:nvGrpSpPr>
        <p:grpSpPr>
          <a:xfrm>
            <a:off x="11287125" y="6356350"/>
            <a:ext cx="303213" cy="311150"/>
            <a:chOff x="7110" y="4004"/>
            <a:chExt cx="191" cy="196"/>
          </a:xfrm>
        </p:grpSpPr>
        <p:sp>
          <p:nvSpPr>
            <p:cNvPr id="281" name="Google Shape;281;p27"/>
            <p:cNvSpPr/>
            <p:nvPr/>
          </p:nvSpPr>
          <p:spPr>
            <a:xfrm>
              <a:off x="7110" y="4004"/>
              <a:ext cx="191" cy="70"/>
            </a:xfrm>
            <a:custGeom>
              <a:rect b="b" l="l" r="r" t="t"/>
              <a:pathLst>
                <a:path extrusionOk="0" h="70" w="191">
                  <a:moveTo>
                    <a:pt x="191" y="0"/>
                  </a:moveTo>
                  <a:lnTo>
                    <a:pt x="0" y="70"/>
                  </a:lnTo>
                  <a:lnTo>
                    <a:pt x="191" y="36"/>
                  </a:lnTo>
                  <a:lnTo>
                    <a:pt x="19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282" name="Google Shape;282;p27"/>
            <p:cNvSpPr/>
            <p:nvPr/>
          </p:nvSpPr>
          <p:spPr>
            <a:xfrm>
              <a:off x="7111" y="4103"/>
              <a:ext cx="78" cy="97"/>
            </a:xfrm>
            <a:custGeom>
              <a:rect b="b" l="l" r="r" t="t"/>
              <a:pathLst>
                <a:path extrusionOk="0" h="97" w="78">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283" name="Google Shape;283;p27"/>
            <p:cNvSpPr/>
            <p:nvPr/>
          </p:nvSpPr>
          <p:spPr>
            <a:xfrm>
              <a:off x="7176" y="4103"/>
              <a:ext cx="96" cy="97"/>
            </a:xfrm>
            <a:custGeom>
              <a:rect b="b" l="l" r="r" t="t"/>
              <a:pathLst>
                <a:path extrusionOk="0" h="97" w="96">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
        <p:nvSpPr>
          <p:cNvPr id="284" name="Google Shape;284;p27"/>
          <p:cNvSpPr txBox="1"/>
          <p:nvPr/>
        </p:nvSpPr>
        <p:spPr>
          <a:xfrm>
            <a:off x="1352728" y="6471244"/>
            <a:ext cx="1191300" cy="18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800">
                <a:solidFill>
                  <a:schemeClr val="lt1"/>
                </a:solidFill>
                <a:latin typeface="Inter"/>
                <a:ea typeface="Inter"/>
                <a:cs typeface="Inter"/>
                <a:sym typeface="Inter"/>
              </a:rPr>
              <a:t>3</a:t>
            </a:r>
            <a:r>
              <a:rPr b="0" lang="en-IN" sz="800" u="none">
                <a:solidFill>
                  <a:schemeClr val="lt1"/>
                </a:solidFill>
                <a:latin typeface="Inter"/>
                <a:ea typeface="Inter"/>
                <a:cs typeface="Inter"/>
                <a:sym typeface="Inter"/>
              </a:rPr>
              <a:t> </a:t>
            </a:r>
            <a:r>
              <a:rPr lang="en-IN" sz="800">
                <a:solidFill>
                  <a:schemeClr val="lt1"/>
                </a:solidFill>
                <a:latin typeface="Inter"/>
                <a:ea typeface="Inter"/>
                <a:cs typeface="Inter"/>
                <a:sym typeface="Inter"/>
              </a:rPr>
              <a:t>December</a:t>
            </a:r>
            <a:r>
              <a:rPr b="0" lang="en-IN" sz="800" u="none">
                <a:solidFill>
                  <a:schemeClr val="lt1"/>
                </a:solidFill>
                <a:latin typeface="Inter"/>
                <a:ea typeface="Inter"/>
                <a:cs typeface="Inter"/>
                <a:sym typeface="Inter"/>
              </a:rPr>
              <a:t> 2024</a:t>
            </a:r>
            <a:endParaRPr b="0" sz="800" u="none">
              <a:solidFill>
                <a:schemeClr val="lt1"/>
              </a:solidFill>
              <a:latin typeface="Inter"/>
              <a:ea typeface="Inter"/>
              <a:cs typeface="Inter"/>
              <a:sym typeface="Inter"/>
            </a:endParaRPr>
          </a:p>
        </p:txBody>
      </p:sp>
      <p:sp>
        <p:nvSpPr>
          <p:cNvPr id="285" name="Google Shape;285;p27"/>
          <p:cNvSpPr txBox="1"/>
          <p:nvPr/>
        </p:nvSpPr>
        <p:spPr>
          <a:xfrm>
            <a:off x="3162988" y="6471244"/>
            <a:ext cx="3086100" cy="18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800">
                <a:solidFill>
                  <a:schemeClr val="lt1"/>
                </a:solidFill>
                <a:latin typeface="Inter"/>
                <a:ea typeface="Inter"/>
                <a:cs typeface="Inter"/>
                <a:sym typeface="Inter"/>
              </a:rPr>
              <a:t>Macquarie University: PACE Program</a:t>
            </a:r>
            <a:endParaRPr/>
          </a:p>
        </p:txBody>
      </p:sp>
      <p:sp>
        <p:nvSpPr>
          <p:cNvPr id="286" name="Google Shape;286;p27"/>
          <p:cNvSpPr txBox="1"/>
          <p:nvPr/>
        </p:nvSpPr>
        <p:spPr>
          <a:xfrm>
            <a:off x="609600" y="6471244"/>
            <a:ext cx="663000" cy="18000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b="0" lang="en-IN" sz="800" u="none">
                <a:solidFill>
                  <a:schemeClr val="lt1"/>
                </a:solidFill>
                <a:latin typeface="Inter"/>
                <a:ea typeface="Inter"/>
                <a:cs typeface="Inter"/>
                <a:sym typeface="Inter"/>
              </a:rPr>
              <a:t>Page </a:t>
            </a:r>
            <a:fld id="{00000000-1234-1234-1234-123412341234}" type="slidenum">
              <a:rPr b="0" lang="en-IN" sz="800" u="none">
                <a:solidFill>
                  <a:schemeClr val="lt1"/>
                </a:solidFill>
                <a:latin typeface="Inter"/>
                <a:ea typeface="Inter"/>
                <a:cs typeface="Inter"/>
                <a:sym typeface="Inter"/>
              </a:rPr>
              <a:t>‹#›</a:t>
            </a:fld>
            <a:endParaRPr b="0" sz="800" u="none">
              <a:solidFill>
                <a:schemeClr val="lt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howMasterSp="0">
  <p:cSld name="Empty">
    <p:spTree>
      <p:nvGrpSpPr>
        <p:cNvPr id="287" name="Shape 287"/>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mpty">
  <p:cSld name="1_Empty">
    <p:spTree>
      <p:nvGrpSpPr>
        <p:cNvPr id="288" name="Shape 288"/>
        <p:cNvGrpSpPr/>
        <p:nvPr/>
      </p:nvGrpSpPr>
      <p:grpSpPr>
        <a:xfrm>
          <a:off x="0" y="0"/>
          <a:ext cx="0" cy="0"/>
          <a:chOff x="0" y="0"/>
          <a:chExt cx="0" cy="0"/>
        </a:xfrm>
      </p:grpSpPr>
      <p:sp>
        <p:nvSpPr>
          <p:cNvPr id="289" name="Google Shape;289;p29"/>
          <p:cNvSpPr/>
          <p:nvPr>
            <p:ph idx="2" type="media"/>
          </p:nvPr>
        </p:nvSpPr>
        <p:spPr>
          <a:xfrm>
            <a:off x="0" y="0"/>
            <a:ext cx="12198300" cy="6858000"/>
          </a:xfrm>
          <a:prstGeom prst="rect">
            <a:avLst/>
          </a:prstGeom>
          <a:noFill/>
          <a:ln>
            <a:noFill/>
          </a:ln>
        </p:spPr>
        <p:txBody>
          <a:bodyPr anchorCtr="0" anchor="ctr" bIns="0" lIns="0" spcFirstLastPara="1" rIns="0" wrap="square" tIns="0">
            <a:noAutofit/>
          </a:bodyPr>
          <a:lstStyle>
            <a:lvl1pPr lvl="0" marR="0" algn="ctr">
              <a:spcBef>
                <a:spcPts val="400"/>
              </a:spcBef>
              <a:spcAft>
                <a:spcPts val="0"/>
              </a:spcAft>
              <a:buClr>
                <a:schemeClr val="dk2"/>
              </a:buClr>
              <a:buSzPts val="1400"/>
              <a:buFont typeface="Arial"/>
              <a:buNone/>
              <a:defRPr b="0" i="0" sz="2000" u="none" cap="none" strike="noStrike">
                <a:solidFill>
                  <a:schemeClr val="lt1"/>
                </a:solidFill>
                <a:latin typeface="Inter Light"/>
                <a:ea typeface="Inter Light"/>
                <a:cs typeface="Inter Light"/>
                <a:sym typeface="Inter Light"/>
              </a:defRPr>
            </a:lvl1pPr>
            <a:lvl2pPr lvl="1" marR="0" algn="l">
              <a:spcBef>
                <a:spcPts val="360"/>
              </a:spcBef>
              <a:spcAft>
                <a:spcPts val="0"/>
              </a:spcAft>
              <a:buClr>
                <a:schemeClr val="dk2"/>
              </a:buClr>
              <a:buSzPts val="1260"/>
              <a:buFont typeface="Arial"/>
              <a:buChar char="►"/>
              <a:defRPr b="0" i="0" sz="1800" u="none" cap="none" strike="noStrike">
                <a:solidFill>
                  <a:schemeClr val="lt1"/>
                </a:solidFill>
                <a:latin typeface="Inter Light"/>
                <a:ea typeface="Inter Light"/>
                <a:cs typeface="Inter Light"/>
                <a:sym typeface="Inter Light"/>
              </a:defRPr>
            </a:lvl2pPr>
            <a:lvl3pPr lvl="2" marR="0" algn="l">
              <a:spcBef>
                <a:spcPts val="320"/>
              </a:spcBef>
              <a:spcAft>
                <a:spcPts val="0"/>
              </a:spcAft>
              <a:buClr>
                <a:schemeClr val="dk2"/>
              </a:buClr>
              <a:buSzPts val="1120"/>
              <a:buFont typeface="Arial"/>
              <a:buChar char="►"/>
              <a:defRPr b="0" i="0" sz="1600" u="none" cap="none" strike="noStrike">
                <a:solidFill>
                  <a:schemeClr val="lt1"/>
                </a:solidFill>
                <a:latin typeface="Inter Light"/>
                <a:ea typeface="Inter Light"/>
                <a:cs typeface="Inter Light"/>
                <a:sym typeface="Inter Light"/>
              </a:defRPr>
            </a:lvl3pPr>
            <a:lvl4pPr lvl="3" marR="0" algn="l">
              <a:spcBef>
                <a:spcPts val="280"/>
              </a:spcBef>
              <a:spcAft>
                <a:spcPts val="0"/>
              </a:spcAft>
              <a:buClr>
                <a:schemeClr val="dk2"/>
              </a:buClr>
              <a:buSzPts val="980"/>
              <a:buFont typeface="Arial"/>
              <a:buChar char="►"/>
              <a:defRPr b="0" i="0" sz="1400" u="none" cap="none" strike="noStrike">
                <a:solidFill>
                  <a:schemeClr val="lt1"/>
                </a:solidFill>
                <a:latin typeface="Inter Light"/>
                <a:ea typeface="Inter Light"/>
                <a:cs typeface="Inter Light"/>
                <a:sym typeface="Inter Light"/>
              </a:defRPr>
            </a:lvl4pPr>
            <a:lvl5pPr lvl="4" marR="0" algn="l">
              <a:spcBef>
                <a:spcPts val="240"/>
              </a:spcBef>
              <a:spcAft>
                <a:spcPts val="0"/>
              </a:spcAft>
              <a:buClr>
                <a:schemeClr val="dk2"/>
              </a:buClr>
              <a:buSzPts val="840"/>
              <a:buFont typeface="Arial"/>
              <a:buChar char="►"/>
              <a:defRPr b="0" i="0" sz="1200" u="none" cap="none" strike="noStrike">
                <a:solidFill>
                  <a:schemeClr val="lt1"/>
                </a:solidFill>
                <a:latin typeface="Inter Light"/>
                <a:ea typeface="Inter Light"/>
                <a:cs typeface="Inter Light"/>
                <a:sym typeface="Inter Light"/>
              </a:defRPr>
            </a:lvl5pPr>
            <a:lvl6pPr lvl="5" marR="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6pPr>
            <a:lvl7pPr lvl="6" marR="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7pPr>
            <a:lvl8pPr lvl="7" marR="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8pPr>
            <a:lvl9pPr lvl="8" marR="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inal legal text" showMasterSp="0">
  <p:cSld name="2_Final legal text">
    <p:spTree>
      <p:nvGrpSpPr>
        <p:cNvPr id="290" name="Shape 290"/>
        <p:cNvGrpSpPr/>
        <p:nvPr/>
      </p:nvGrpSpPr>
      <p:grpSpPr>
        <a:xfrm>
          <a:off x="0" y="0"/>
          <a:ext cx="0" cy="0"/>
          <a:chOff x="0" y="0"/>
          <a:chExt cx="0" cy="0"/>
        </a:xfrm>
      </p:grpSpPr>
      <p:pic>
        <p:nvPicPr>
          <p:cNvPr id="291" name="Google Shape;291;p30"/>
          <p:cNvPicPr preferRelativeResize="0"/>
          <p:nvPr/>
        </p:nvPicPr>
        <p:blipFill rotWithShape="1">
          <a:blip r:embed="rId2">
            <a:alphaModFix/>
          </a:blip>
          <a:srcRect b="0" l="0" r="0" t="0"/>
          <a:stretch/>
        </p:blipFill>
        <p:spPr>
          <a:xfrm>
            <a:off x="1" y="0"/>
            <a:ext cx="12201560" cy="6858000"/>
          </a:xfrm>
          <a:prstGeom prst="rect">
            <a:avLst/>
          </a:prstGeom>
          <a:noFill/>
          <a:ln>
            <a:noFill/>
          </a:ln>
        </p:spPr>
      </p:pic>
      <p:sp>
        <p:nvSpPr>
          <p:cNvPr id="292" name="Google Shape;292;p30"/>
          <p:cNvSpPr txBox="1"/>
          <p:nvPr>
            <p:ph idx="1" type="body"/>
          </p:nvPr>
        </p:nvSpPr>
        <p:spPr>
          <a:xfrm>
            <a:off x="607799" y="719139"/>
            <a:ext cx="4677600" cy="5210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indent="-228600" lvl="1" marL="914400" algn="l">
              <a:lnSpc>
                <a:spcPct val="100000"/>
              </a:lnSpc>
              <a:spcBef>
                <a:spcPts val="0"/>
              </a:spcBef>
              <a:spcAft>
                <a:spcPts val="0"/>
              </a:spcAft>
              <a:buSzPts val="900"/>
              <a:buNone/>
              <a:defRPr b="1" sz="900">
                <a:solidFill>
                  <a:schemeClr val="lt1"/>
                </a:solidFill>
                <a:latin typeface="Inter Light"/>
                <a:ea typeface="Inter Light"/>
                <a:cs typeface="Inter Light"/>
                <a:sym typeface="Inter Light"/>
              </a:defRPr>
            </a:lvl2pPr>
            <a:lvl3pPr indent="-268605" lvl="2" marL="1371600" algn="l">
              <a:lnSpc>
                <a:spcPct val="100000"/>
              </a:lnSpc>
              <a:spcBef>
                <a:spcPts val="0"/>
              </a:spcBef>
              <a:spcAft>
                <a:spcPts val="0"/>
              </a:spcAft>
              <a:buClr>
                <a:schemeClr val="dk2"/>
              </a:buClr>
              <a:buSzPts val="630"/>
              <a:buFont typeface="Arial"/>
              <a:buChar char="►"/>
              <a:defRPr b="1" sz="900">
                <a:solidFill>
                  <a:schemeClr val="lt1"/>
                </a:solidFill>
                <a:latin typeface="Inter Light"/>
                <a:ea typeface="Inter Light"/>
                <a:cs typeface="Inter Light"/>
                <a:sym typeface="Inter Light"/>
              </a:defRPr>
            </a:lvl3pPr>
            <a:lvl4pPr indent="-228600" lvl="3" marL="18288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indent="-264160" lvl="4" marL="228600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andard slide">
  <p:cSld name="4_Standard slide">
    <p:spTree>
      <p:nvGrpSpPr>
        <p:cNvPr id="100" name="Shape 100"/>
        <p:cNvGrpSpPr/>
        <p:nvPr/>
      </p:nvGrpSpPr>
      <p:grpSpPr>
        <a:xfrm>
          <a:off x="0" y="0"/>
          <a:ext cx="0" cy="0"/>
          <a:chOff x="0" y="0"/>
          <a:chExt cx="0" cy="0"/>
        </a:xfrm>
      </p:grpSpPr>
      <p:sp>
        <p:nvSpPr>
          <p:cNvPr id="101" name="Google Shape;101;p4"/>
          <p:cNvSpPr txBox="1"/>
          <p:nvPr>
            <p:ph type="title"/>
          </p:nvPr>
        </p:nvSpPr>
        <p:spPr>
          <a:xfrm>
            <a:off x="609919" y="294200"/>
            <a:ext cx="10978500" cy="590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2399"/>
              <a:buFont typeface="Inter Light"/>
              <a:buNone/>
              <a:defRPr sz="23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02" name="Google Shape;102;p4"/>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
        <p:nvSpPr>
          <p:cNvPr id="103" name="Google Shape;103;p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Inter Light"/>
                <a:ea typeface="Inter Light"/>
                <a:cs typeface="Inter Light"/>
                <a:sym typeface="Inter Light"/>
              </a:defRPr>
            </a:lvl1pPr>
            <a:lvl2pPr lvl="1"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2pPr>
            <a:lvl3pPr lvl="2"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3pPr>
            <a:lvl4pPr lvl="3"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4pPr>
            <a:lvl5pPr lvl="4"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5pPr>
            <a:lvl6pPr lvl="5"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6pPr>
            <a:lvl7pPr lvl="6"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7pPr>
            <a:lvl8pPr lvl="7"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8pPr>
            <a:lvl9pPr lvl="8"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9pPr>
          </a:lstStyle>
          <a:p/>
        </p:txBody>
      </p:sp>
      <p:sp>
        <p:nvSpPr>
          <p:cNvPr id="104" name="Google Shape;104;p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Inter Light"/>
                <a:ea typeface="Inter Light"/>
                <a:cs typeface="Inter Light"/>
                <a:sym typeface="Inter Light"/>
              </a:defRPr>
            </a:lvl1pPr>
            <a:lvl2pPr lvl="1"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2pPr>
            <a:lvl3pPr lvl="2"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3pPr>
            <a:lvl4pPr lvl="3"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4pPr>
            <a:lvl5pPr lvl="4"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5pPr>
            <a:lvl6pPr lvl="5"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6pPr>
            <a:lvl7pPr lvl="6"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7pPr>
            <a:lvl8pPr lvl="7"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8pPr>
            <a:lvl9pPr lvl="8" marR="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9pPr>
          </a:lstStyle>
          <a:p/>
        </p:txBody>
      </p:sp>
      <p:sp>
        <p:nvSpPr>
          <p:cNvPr id="105" name="Google Shape;105;p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algn="l">
              <a:spcBef>
                <a:spcPts val="0"/>
              </a:spcBef>
              <a:buNone/>
              <a:defRPr sz="1800">
                <a:solidFill>
                  <a:schemeClr val="dk1"/>
                </a:solidFill>
                <a:latin typeface="Inter Light"/>
                <a:ea typeface="Inter Light"/>
                <a:cs typeface="Inter Light"/>
                <a:sym typeface="Inter Light"/>
              </a:defRPr>
            </a:lvl1pPr>
            <a:lvl2pPr indent="0" lvl="1" marL="0" marR="0" algn="l">
              <a:spcBef>
                <a:spcPts val="0"/>
              </a:spcBef>
              <a:buNone/>
              <a:defRPr sz="1800">
                <a:solidFill>
                  <a:schemeClr val="dk1"/>
                </a:solidFill>
                <a:latin typeface="Inter Light"/>
                <a:ea typeface="Inter Light"/>
                <a:cs typeface="Inter Light"/>
                <a:sym typeface="Inter Light"/>
              </a:defRPr>
            </a:lvl2pPr>
            <a:lvl3pPr indent="0" lvl="2" marL="0" marR="0" algn="l">
              <a:spcBef>
                <a:spcPts val="0"/>
              </a:spcBef>
              <a:buNone/>
              <a:defRPr sz="1800">
                <a:solidFill>
                  <a:schemeClr val="dk1"/>
                </a:solidFill>
                <a:latin typeface="Inter Light"/>
                <a:ea typeface="Inter Light"/>
                <a:cs typeface="Inter Light"/>
                <a:sym typeface="Inter Light"/>
              </a:defRPr>
            </a:lvl3pPr>
            <a:lvl4pPr indent="0" lvl="3" marL="0" marR="0" algn="l">
              <a:spcBef>
                <a:spcPts val="0"/>
              </a:spcBef>
              <a:buNone/>
              <a:defRPr sz="1800">
                <a:solidFill>
                  <a:schemeClr val="dk1"/>
                </a:solidFill>
                <a:latin typeface="Inter Light"/>
                <a:ea typeface="Inter Light"/>
                <a:cs typeface="Inter Light"/>
                <a:sym typeface="Inter Light"/>
              </a:defRPr>
            </a:lvl4pPr>
            <a:lvl5pPr indent="0" lvl="4" marL="0" marR="0" algn="l">
              <a:spcBef>
                <a:spcPts val="0"/>
              </a:spcBef>
              <a:buNone/>
              <a:defRPr sz="1800">
                <a:solidFill>
                  <a:schemeClr val="dk1"/>
                </a:solidFill>
                <a:latin typeface="Inter Light"/>
                <a:ea typeface="Inter Light"/>
                <a:cs typeface="Inter Light"/>
                <a:sym typeface="Inter Light"/>
              </a:defRPr>
            </a:lvl5pPr>
            <a:lvl6pPr indent="0" lvl="5" marL="0" marR="0" algn="l">
              <a:spcBef>
                <a:spcPts val="0"/>
              </a:spcBef>
              <a:buNone/>
              <a:defRPr sz="1800">
                <a:solidFill>
                  <a:schemeClr val="dk1"/>
                </a:solidFill>
                <a:latin typeface="Inter Light"/>
                <a:ea typeface="Inter Light"/>
                <a:cs typeface="Inter Light"/>
                <a:sym typeface="Inter Light"/>
              </a:defRPr>
            </a:lvl6pPr>
            <a:lvl7pPr indent="0" lvl="6" marL="0" marR="0" algn="l">
              <a:spcBef>
                <a:spcPts val="0"/>
              </a:spcBef>
              <a:buNone/>
              <a:defRPr sz="1800">
                <a:solidFill>
                  <a:schemeClr val="dk1"/>
                </a:solidFill>
                <a:latin typeface="Inter Light"/>
                <a:ea typeface="Inter Light"/>
                <a:cs typeface="Inter Light"/>
                <a:sym typeface="Inter Light"/>
              </a:defRPr>
            </a:lvl7pPr>
            <a:lvl8pPr indent="0" lvl="7" marL="0" marR="0" algn="l">
              <a:spcBef>
                <a:spcPts val="0"/>
              </a:spcBef>
              <a:buNone/>
              <a:defRPr sz="1800">
                <a:solidFill>
                  <a:schemeClr val="dk1"/>
                </a:solidFill>
                <a:latin typeface="Inter Light"/>
                <a:ea typeface="Inter Light"/>
                <a:cs typeface="Inter Light"/>
                <a:sym typeface="Inter Light"/>
              </a:defRPr>
            </a:lvl8pPr>
            <a:lvl9pPr indent="0" lvl="8" marL="0" marR="0" algn="l">
              <a:spcBef>
                <a:spcPts val="0"/>
              </a:spcBef>
              <a:buNone/>
              <a:defRPr sz="1800">
                <a:solidFill>
                  <a:schemeClr val="dk1"/>
                </a:solidFill>
                <a:latin typeface="Inter Light"/>
                <a:ea typeface="Inter Light"/>
                <a:cs typeface="Inter Light"/>
                <a:sym typeface="Inter Light"/>
              </a:defRPr>
            </a:lvl9pPr>
          </a:lstStyle>
          <a:p>
            <a:pPr indent="0" lvl="0" marL="0" rtl="0" algn="l">
              <a:spcBef>
                <a:spcPts val="0"/>
              </a:spcBef>
              <a:spcAft>
                <a:spcPts val="0"/>
              </a:spcAft>
              <a:buNone/>
            </a:pPr>
            <a:r>
              <a:rPr lang="en-IN"/>
              <a:t>Page </a:t>
            </a: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legal text" showMasterSp="0">
  <p:cSld name="Final legal text">
    <p:spTree>
      <p:nvGrpSpPr>
        <p:cNvPr id="293" name="Shape 293"/>
        <p:cNvGrpSpPr/>
        <p:nvPr/>
      </p:nvGrpSpPr>
      <p:grpSpPr>
        <a:xfrm>
          <a:off x="0" y="0"/>
          <a:ext cx="0" cy="0"/>
          <a:chOff x="0" y="0"/>
          <a:chExt cx="0" cy="0"/>
        </a:xfrm>
      </p:grpSpPr>
      <p:pic>
        <p:nvPicPr>
          <p:cNvPr id="294" name="Google Shape;294;p31"/>
          <p:cNvPicPr preferRelativeResize="0"/>
          <p:nvPr/>
        </p:nvPicPr>
        <p:blipFill rotWithShape="1">
          <a:blip r:embed="rId2">
            <a:alphaModFix/>
          </a:blip>
          <a:srcRect b="0" l="0" r="0" t="0"/>
          <a:stretch/>
        </p:blipFill>
        <p:spPr>
          <a:xfrm>
            <a:off x="0" y="0"/>
            <a:ext cx="12195176" cy="6858000"/>
          </a:xfrm>
          <a:prstGeom prst="rect">
            <a:avLst/>
          </a:prstGeom>
          <a:noFill/>
          <a:ln>
            <a:noFill/>
          </a:ln>
        </p:spPr>
      </p:pic>
      <p:sp>
        <p:nvSpPr>
          <p:cNvPr id="295" name="Google Shape;295;p31"/>
          <p:cNvSpPr txBox="1"/>
          <p:nvPr>
            <p:ph idx="1" type="body"/>
          </p:nvPr>
        </p:nvSpPr>
        <p:spPr>
          <a:xfrm>
            <a:off x="607799" y="719139"/>
            <a:ext cx="4677600" cy="5210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indent="-228600" lvl="1" marL="914400" algn="l">
              <a:lnSpc>
                <a:spcPct val="100000"/>
              </a:lnSpc>
              <a:spcBef>
                <a:spcPts val="0"/>
              </a:spcBef>
              <a:spcAft>
                <a:spcPts val="0"/>
              </a:spcAft>
              <a:buSzPts val="900"/>
              <a:buNone/>
              <a:defRPr b="1" sz="900">
                <a:solidFill>
                  <a:schemeClr val="lt1"/>
                </a:solidFill>
                <a:latin typeface="Inter Light"/>
                <a:ea typeface="Inter Light"/>
                <a:cs typeface="Inter Light"/>
                <a:sym typeface="Inter Light"/>
              </a:defRPr>
            </a:lvl2pPr>
            <a:lvl3pPr indent="-268605" lvl="2" marL="1371600" algn="l">
              <a:lnSpc>
                <a:spcPct val="100000"/>
              </a:lnSpc>
              <a:spcBef>
                <a:spcPts val="0"/>
              </a:spcBef>
              <a:spcAft>
                <a:spcPts val="0"/>
              </a:spcAft>
              <a:buClr>
                <a:schemeClr val="dk2"/>
              </a:buClr>
              <a:buSzPts val="630"/>
              <a:buFont typeface="Arial"/>
              <a:buChar char="►"/>
              <a:defRPr b="1" sz="900">
                <a:solidFill>
                  <a:schemeClr val="lt1"/>
                </a:solidFill>
                <a:latin typeface="Inter Light"/>
                <a:ea typeface="Inter Light"/>
                <a:cs typeface="Inter Light"/>
                <a:sym typeface="Inter Light"/>
              </a:defRPr>
            </a:lvl3pPr>
            <a:lvl4pPr indent="-228600" lvl="3" marL="18288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indent="-264160" lvl="4" marL="228600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296" name="Shape 29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7" name="Shape 297"/>
        <p:cNvGrpSpPr/>
        <p:nvPr/>
      </p:nvGrpSpPr>
      <p:grpSpPr>
        <a:xfrm>
          <a:off x="0" y="0"/>
          <a:ext cx="0" cy="0"/>
          <a:chOff x="0" y="0"/>
          <a:chExt cx="0" cy="0"/>
        </a:xfrm>
      </p:grpSpPr>
      <p:sp>
        <p:nvSpPr>
          <p:cNvPr id="298" name="Google Shape;298;p33"/>
          <p:cNvSpPr txBox="1"/>
          <p:nvPr>
            <p:ph type="title"/>
          </p:nvPr>
        </p:nvSpPr>
        <p:spPr>
          <a:xfrm>
            <a:off x="609918" y="294200"/>
            <a:ext cx="10978500" cy="590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2399"/>
              <a:buFont typeface="Inter Light"/>
              <a:buNone/>
              <a:defRPr sz="23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99" name="Google Shape;299;p33"/>
          <p:cNvCxnSpPr/>
          <p:nvPr/>
        </p:nvCxnSpPr>
        <p:spPr>
          <a:xfrm>
            <a:off x="609918" y="907750"/>
            <a:ext cx="109800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300" name="Shape 300"/>
        <p:cNvGrpSpPr/>
        <p:nvPr/>
      </p:nvGrpSpPr>
      <p:grpSpPr>
        <a:xfrm>
          <a:off x="0" y="0"/>
          <a:ext cx="0" cy="0"/>
          <a:chOff x="0" y="0"/>
          <a:chExt cx="0" cy="0"/>
        </a:xfrm>
      </p:grpSpPr>
      <p:pic>
        <p:nvPicPr>
          <p:cNvPr id="301" name="Google Shape;301;p34"/>
          <p:cNvPicPr preferRelativeResize="0"/>
          <p:nvPr/>
        </p:nvPicPr>
        <p:blipFill rotWithShape="1">
          <a:blip r:embed="rId2">
            <a:alphaModFix/>
          </a:blip>
          <a:srcRect b="7749" l="0" r="0" t="7741"/>
          <a:stretch/>
        </p:blipFill>
        <p:spPr>
          <a:xfrm>
            <a:off x="0" y="0"/>
            <a:ext cx="12193198" cy="6857999"/>
          </a:xfrm>
          <a:prstGeom prst="rect">
            <a:avLst/>
          </a:prstGeom>
          <a:noFill/>
          <a:ln>
            <a:noFill/>
          </a:ln>
        </p:spPr>
      </p:pic>
      <p:sp>
        <p:nvSpPr>
          <p:cNvPr id="302" name="Google Shape;302;p34"/>
          <p:cNvSpPr/>
          <p:nvPr/>
        </p:nvSpPr>
        <p:spPr>
          <a:xfrm>
            <a:off x="3175" y="0"/>
            <a:ext cx="12192000" cy="6858000"/>
          </a:xfrm>
          <a:prstGeom prst="rect">
            <a:avLst/>
          </a:pr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03" name="Google Shape;303;p34"/>
          <p:cNvGrpSpPr/>
          <p:nvPr/>
        </p:nvGrpSpPr>
        <p:grpSpPr>
          <a:xfrm>
            <a:off x="486017" y="1291008"/>
            <a:ext cx="5708963" cy="4360545"/>
            <a:chOff x="485774" y="1291008"/>
            <a:chExt cx="5706110" cy="4360545"/>
          </a:xfrm>
        </p:grpSpPr>
        <p:sp>
          <p:nvSpPr>
            <p:cNvPr id="304" name="Google Shape;304;p34"/>
            <p:cNvSpPr/>
            <p:nvPr/>
          </p:nvSpPr>
          <p:spPr>
            <a:xfrm>
              <a:off x="485774" y="5549953"/>
              <a:ext cx="508000" cy="101600"/>
            </a:xfrm>
            <a:custGeom>
              <a:rect b="b" l="l" r="r" t="t"/>
              <a:pathLst>
                <a:path extrusionOk="0" h="101600" w="5080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305" name="Google Shape;305;p34"/>
            <p:cNvSpPr/>
            <p:nvPr/>
          </p:nvSpPr>
          <p:spPr>
            <a:xfrm>
              <a:off x="485775" y="1291008"/>
              <a:ext cx="5706109" cy="4359275"/>
            </a:xfrm>
            <a:custGeom>
              <a:rect b="b" l="l" r="r" t="t"/>
              <a:pathLst>
                <a:path extrusionOk="0" h="4359275" w="5706109">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a:gsLst>
                <a:gs pos="0">
                  <a:srgbClr val="FFE600"/>
                </a:gs>
                <a:gs pos="46000">
                  <a:srgbClr val="FFE600"/>
                </a:gs>
                <a:gs pos="66000">
                  <a:srgbClr val="FF32FF"/>
                </a:gs>
                <a:gs pos="100000">
                  <a:srgbClr val="32FFFF"/>
                </a:gs>
              </a:gsLst>
              <a:lin ang="1859992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
        <p:nvSpPr>
          <p:cNvPr id="306" name="Google Shape;306;p34"/>
          <p:cNvSpPr txBox="1"/>
          <p:nvPr>
            <p:ph type="title"/>
          </p:nvPr>
        </p:nvSpPr>
        <p:spPr>
          <a:xfrm>
            <a:off x="890225" y="2698751"/>
            <a:ext cx="4908600" cy="16539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200"/>
              <a:buFont typeface="Inter"/>
              <a:buNone/>
              <a:defRPr b="1" i="0" sz="4200">
                <a:solidFill>
                  <a:schemeClr val="lt1"/>
                </a:solidFill>
                <a:latin typeface="Inter"/>
                <a:ea typeface="Inter"/>
                <a:cs typeface="Inter"/>
                <a:sym typeface="Int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34"/>
          <p:cNvSpPr txBox="1"/>
          <p:nvPr>
            <p:ph idx="1" type="subTitle"/>
          </p:nvPr>
        </p:nvSpPr>
        <p:spPr>
          <a:xfrm>
            <a:off x="890225" y="4436485"/>
            <a:ext cx="4910400" cy="511800"/>
          </a:xfrm>
          <a:prstGeom prst="rect">
            <a:avLst/>
          </a:prstGeom>
          <a:noFill/>
          <a:ln>
            <a:noFill/>
          </a:ln>
        </p:spPr>
        <p:txBody>
          <a:bodyPr anchorCtr="0" anchor="t" bIns="0" lIns="0" spcFirstLastPara="1" rIns="0" wrap="square" tIns="0">
            <a:noAutofit/>
          </a:bodyPr>
          <a:lstStyle>
            <a:lvl1pPr lvl="0" algn="l">
              <a:spcBef>
                <a:spcPts val="400"/>
              </a:spcBef>
              <a:spcAft>
                <a:spcPts val="0"/>
              </a:spcAft>
              <a:buSzPts val="1600"/>
              <a:buNone/>
              <a:defRPr sz="1600">
                <a:latin typeface="Inter"/>
                <a:ea typeface="Inter"/>
                <a:cs typeface="Inter"/>
                <a:sym typeface="Inter"/>
              </a:defRPr>
            </a:lvl1pPr>
            <a:lvl2pPr lvl="1" algn="ctr">
              <a:spcBef>
                <a:spcPts val="400"/>
              </a:spcBef>
              <a:spcAft>
                <a:spcPts val="0"/>
              </a:spcAft>
              <a:buSzPts val="2000"/>
              <a:buNone/>
              <a:defRPr sz="2000"/>
            </a:lvl2pPr>
            <a:lvl3pPr lvl="2" algn="ctr">
              <a:spcBef>
                <a:spcPts val="400"/>
              </a:spcBef>
              <a:spcAft>
                <a:spcPts val="0"/>
              </a:spcAft>
              <a:buSzPts val="1800"/>
              <a:buNone/>
              <a:defRPr sz="1800"/>
            </a:lvl3pPr>
            <a:lvl4pPr lvl="3" algn="ctr">
              <a:spcBef>
                <a:spcPts val="600"/>
              </a:spcBef>
              <a:spcAft>
                <a:spcPts val="0"/>
              </a:spcAft>
              <a:buSzPts val="1600"/>
              <a:buNone/>
              <a:defRPr sz="1600"/>
            </a:lvl4pPr>
            <a:lvl5pPr lvl="4" algn="ctr">
              <a:spcBef>
                <a:spcPts val="400"/>
              </a:spcBef>
              <a:spcAft>
                <a:spcPts val="0"/>
              </a:spcAft>
              <a:buSzPts val="1600"/>
              <a:buNone/>
              <a:defRPr sz="1600"/>
            </a:lvl5pPr>
            <a:lvl6pPr lvl="5" algn="ctr">
              <a:spcBef>
                <a:spcPts val="400"/>
              </a:spcBef>
              <a:spcAft>
                <a:spcPts val="0"/>
              </a:spcAft>
              <a:buSzPts val="1600"/>
              <a:buNone/>
              <a:defRPr sz="1600"/>
            </a:lvl6pPr>
            <a:lvl7pPr lvl="6" algn="ctr">
              <a:spcBef>
                <a:spcPts val="400"/>
              </a:spcBef>
              <a:spcAft>
                <a:spcPts val="0"/>
              </a:spcAft>
              <a:buSzPts val="1600"/>
              <a:buNone/>
              <a:defRPr sz="1600"/>
            </a:lvl7pPr>
            <a:lvl8pPr lvl="7" algn="ctr">
              <a:spcBef>
                <a:spcPts val="400"/>
              </a:spcBef>
              <a:spcAft>
                <a:spcPts val="0"/>
              </a:spcAft>
              <a:buSzPts val="1600"/>
              <a:buNone/>
              <a:defRPr sz="1600"/>
            </a:lvl8pPr>
            <a:lvl9pPr lvl="8" algn="ctr">
              <a:spcBef>
                <a:spcPts val="400"/>
              </a:spcBef>
              <a:spcAft>
                <a:spcPts val="400"/>
              </a:spcAft>
              <a:buSzPts val="1600"/>
              <a:buNone/>
              <a:defRPr sz="1600"/>
            </a:lvl9pPr>
          </a:lstStyle>
          <a:p/>
        </p:txBody>
      </p:sp>
      <p:sp>
        <p:nvSpPr>
          <p:cNvPr id="308" name="Google Shape;308;p34"/>
          <p:cNvSpPr txBox="1"/>
          <p:nvPr>
            <p:ph idx="2" type="body"/>
          </p:nvPr>
        </p:nvSpPr>
        <p:spPr>
          <a:xfrm>
            <a:off x="890225" y="5047485"/>
            <a:ext cx="4908600" cy="246300"/>
          </a:xfrm>
          <a:prstGeom prst="rect">
            <a:avLst/>
          </a:prstGeom>
          <a:noFill/>
          <a:ln>
            <a:noFill/>
          </a:ln>
        </p:spPr>
        <p:txBody>
          <a:bodyPr anchorCtr="0" anchor="t" bIns="0" lIns="0" spcFirstLastPara="1" rIns="0" wrap="square" tIns="0">
            <a:spAutoFit/>
          </a:bodyPr>
          <a:lstStyle>
            <a:lvl1pPr indent="-228600" lvl="0" marL="457200" algn="l">
              <a:spcBef>
                <a:spcPts val="400"/>
              </a:spcBef>
              <a:spcAft>
                <a:spcPts val="0"/>
              </a:spcAft>
              <a:buSzPts val="1600"/>
              <a:buNone/>
              <a:defRPr b="1" sz="1600">
                <a:latin typeface="Inter"/>
                <a:ea typeface="Inter"/>
                <a:cs typeface="Inter"/>
                <a:sym typeface="Inter"/>
              </a:defRPr>
            </a:lvl1pPr>
            <a:lvl2pPr indent="-228600" lvl="1" marL="914400" algn="l">
              <a:spcBef>
                <a:spcPts val="400"/>
              </a:spcBef>
              <a:spcAft>
                <a:spcPts val="0"/>
              </a:spcAft>
              <a:buSzPts val="1600"/>
              <a:buNone/>
              <a:defRPr b="1" sz="1600">
                <a:latin typeface="Inter"/>
                <a:ea typeface="Inter"/>
                <a:cs typeface="Inter"/>
                <a:sym typeface="Inter"/>
              </a:defRPr>
            </a:lvl2pPr>
            <a:lvl3pPr indent="-228600" lvl="2" marL="1371600" algn="l">
              <a:spcBef>
                <a:spcPts val="400"/>
              </a:spcBef>
              <a:spcAft>
                <a:spcPts val="0"/>
              </a:spcAft>
              <a:buSzPts val="1600"/>
              <a:buNone/>
              <a:defRPr b="1" sz="1600">
                <a:latin typeface="Inter"/>
                <a:ea typeface="Inter"/>
                <a:cs typeface="Inter"/>
                <a:sym typeface="Inter"/>
              </a:defRPr>
            </a:lvl3pPr>
            <a:lvl4pPr indent="-228600" lvl="3" marL="1828800" algn="l">
              <a:spcBef>
                <a:spcPts val="600"/>
              </a:spcBef>
              <a:spcAft>
                <a:spcPts val="0"/>
              </a:spcAft>
              <a:buSzPts val="1600"/>
              <a:buNone/>
              <a:defRPr b="1" sz="1600">
                <a:latin typeface="Inter"/>
                <a:ea typeface="Inter"/>
                <a:cs typeface="Inter"/>
                <a:sym typeface="Inter"/>
              </a:defRPr>
            </a:lvl4pPr>
            <a:lvl5pPr indent="-228600" lvl="4" marL="2286000" algn="l">
              <a:spcBef>
                <a:spcPts val="400"/>
              </a:spcBef>
              <a:spcAft>
                <a:spcPts val="0"/>
              </a:spcAft>
              <a:buSzPts val="1600"/>
              <a:buNone/>
              <a:defRPr b="1" sz="1600">
                <a:latin typeface="Inter"/>
                <a:ea typeface="Inter"/>
                <a:cs typeface="Inter"/>
                <a:sym typeface="Inte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400"/>
              </a:spcAft>
              <a:buSzPts val="1800"/>
              <a:buChar char="•"/>
              <a:defRPr/>
            </a:lvl9pPr>
          </a:lstStyle>
          <a:p/>
        </p:txBody>
      </p:sp>
      <p:grpSp>
        <p:nvGrpSpPr>
          <p:cNvPr id="309" name="Google Shape;309;p34"/>
          <p:cNvGrpSpPr/>
          <p:nvPr/>
        </p:nvGrpSpPr>
        <p:grpSpPr>
          <a:xfrm>
            <a:off x="486018" y="6164633"/>
            <a:ext cx="4943405" cy="318770"/>
            <a:chOff x="485775" y="6164633"/>
            <a:chExt cx="4940935" cy="318770"/>
          </a:xfrm>
        </p:grpSpPr>
        <p:sp>
          <p:nvSpPr>
            <p:cNvPr id="310" name="Google Shape;310;p34"/>
            <p:cNvSpPr/>
            <p:nvPr/>
          </p:nvSpPr>
          <p:spPr>
            <a:xfrm>
              <a:off x="485775" y="6164633"/>
              <a:ext cx="405765" cy="81280"/>
            </a:xfrm>
            <a:custGeom>
              <a:rect b="b" l="l" r="r" t="t"/>
              <a:pathLst>
                <a:path extrusionOk="0" h="81280" w="405765">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311" name="Google Shape;311;p34"/>
            <p:cNvSpPr/>
            <p:nvPr/>
          </p:nvSpPr>
          <p:spPr>
            <a:xfrm>
              <a:off x="485779" y="6344974"/>
              <a:ext cx="4940931" cy="138429"/>
            </a:xfrm>
            <a:custGeom>
              <a:rect b="b" l="l" r="r" t="t"/>
              <a:pathLst>
                <a:path extrusionOk="0" h="138429" w="4940931">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grpSp>
        <p:nvGrpSpPr>
          <p:cNvPr id="312" name="Google Shape;312;p34"/>
          <p:cNvGrpSpPr/>
          <p:nvPr/>
        </p:nvGrpSpPr>
        <p:grpSpPr>
          <a:xfrm>
            <a:off x="10568506" y="5167683"/>
            <a:ext cx="1219810" cy="1284606"/>
            <a:chOff x="10563224" y="5158158"/>
            <a:chExt cx="1219200" cy="1284606"/>
          </a:xfrm>
        </p:grpSpPr>
        <p:sp>
          <p:nvSpPr>
            <p:cNvPr id="313" name="Google Shape;313;p34"/>
            <p:cNvSpPr/>
            <p:nvPr/>
          </p:nvSpPr>
          <p:spPr>
            <a:xfrm>
              <a:off x="10826115" y="5158158"/>
              <a:ext cx="805814" cy="294004"/>
            </a:xfrm>
            <a:custGeom>
              <a:rect b="b" l="l" r="r" t="t"/>
              <a:pathLst>
                <a:path extrusionOk="0" h="294004" w="805814">
                  <a:moveTo>
                    <a:pt x="805814" y="0"/>
                  </a:moveTo>
                  <a:lnTo>
                    <a:pt x="0" y="294005"/>
                  </a:lnTo>
                  <a:lnTo>
                    <a:pt x="805814" y="151765"/>
                  </a:lnTo>
                  <a:lnTo>
                    <a:pt x="805814" y="0"/>
                  </a:lnTo>
                  <a:close/>
                </a:path>
              </a:pathLst>
            </a:custGeom>
            <a:solidFill>
              <a:srgbClr val="FFE6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314" name="Google Shape;314;p34"/>
            <p:cNvSpPr/>
            <p:nvPr/>
          </p:nvSpPr>
          <p:spPr>
            <a:xfrm>
              <a:off x="10563224" y="5574083"/>
              <a:ext cx="1219200" cy="868681"/>
            </a:xfrm>
            <a:custGeom>
              <a:rect b="b" l="l" r="r" t="t"/>
              <a:pathLst>
                <a:path extrusionOk="0" h="868681" w="1219200">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ver" showMasterSp="0">
  <p:cSld name="3_Cover">
    <p:spTree>
      <p:nvGrpSpPr>
        <p:cNvPr id="315" name="Shape 315"/>
        <p:cNvGrpSpPr/>
        <p:nvPr/>
      </p:nvGrpSpPr>
      <p:grpSpPr>
        <a:xfrm>
          <a:off x="0" y="0"/>
          <a:ext cx="0" cy="0"/>
          <a:chOff x="0" y="0"/>
          <a:chExt cx="0" cy="0"/>
        </a:xfrm>
      </p:grpSpPr>
      <p:sp>
        <p:nvSpPr>
          <p:cNvPr id="316" name="Google Shape;316;p35"/>
          <p:cNvSpPr/>
          <p:nvPr>
            <p:ph idx="2" type="pic"/>
          </p:nvPr>
        </p:nvSpPr>
        <p:spPr>
          <a:xfrm>
            <a:off x="0" y="0"/>
            <a:ext cx="12198300" cy="6858000"/>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and Image">
  <p:cSld name="1_Content and Image">
    <p:spTree>
      <p:nvGrpSpPr>
        <p:cNvPr id="317" name="Shape 317"/>
        <p:cNvGrpSpPr/>
        <p:nvPr/>
      </p:nvGrpSpPr>
      <p:grpSpPr>
        <a:xfrm>
          <a:off x="0" y="0"/>
          <a:ext cx="0" cy="0"/>
          <a:chOff x="0" y="0"/>
          <a:chExt cx="0" cy="0"/>
        </a:xfrm>
      </p:grpSpPr>
      <p:pic>
        <p:nvPicPr>
          <p:cNvPr descr="A colorful light in the dark&#10;&#10;Description automatically generated" id="318" name="Google Shape;318;p36"/>
          <p:cNvPicPr preferRelativeResize="0"/>
          <p:nvPr/>
        </p:nvPicPr>
        <p:blipFill rotWithShape="1">
          <a:blip r:embed="rId2">
            <a:alphaModFix/>
          </a:blip>
          <a:srcRect b="0" l="0" r="0" t="0"/>
          <a:stretch/>
        </p:blipFill>
        <p:spPr>
          <a:xfrm>
            <a:off x="0" y="0"/>
            <a:ext cx="12193200" cy="6858000"/>
          </a:xfrm>
          <a:prstGeom prst="rect">
            <a:avLst/>
          </a:prstGeom>
          <a:noFill/>
          <a:ln>
            <a:noFill/>
          </a:ln>
        </p:spPr>
      </p:pic>
      <p:grpSp>
        <p:nvGrpSpPr>
          <p:cNvPr id="319" name="Google Shape;319;p36"/>
          <p:cNvGrpSpPr/>
          <p:nvPr/>
        </p:nvGrpSpPr>
        <p:grpSpPr>
          <a:xfrm>
            <a:off x="11287125" y="6356350"/>
            <a:ext cx="303213" cy="311150"/>
            <a:chOff x="7110" y="4004"/>
            <a:chExt cx="191" cy="196"/>
          </a:xfrm>
        </p:grpSpPr>
        <p:sp>
          <p:nvSpPr>
            <p:cNvPr id="320" name="Google Shape;320;p36"/>
            <p:cNvSpPr/>
            <p:nvPr/>
          </p:nvSpPr>
          <p:spPr>
            <a:xfrm>
              <a:off x="7110" y="4004"/>
              <a:ext cx="191" cy="70"/>
            </a:xfrm>
            <a:custGeom>
              <a:rect b="b" l="l" r="r" t="t"/>
              <a:pathLst>
                <a:path extrusionOk="0" h="70" w="191">
                  <a:moveTo>
                    <a:pt x="191" y="0"/>
                  </a:moveTo>
                  <a:lnTo>
                    <a:pt x="0" y="70"/>
                  </a:lnTo>
                  <a:lnTo>
                    <a:pt x="191" y="36"/>
                  </a:lnTo>
                  <a:lnTo>
                    <a:pt x="19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321" name="Google Shape;321;p36"/>
            <p:cNvSpPr/>
            <p:nvPr/>
          </p:nvSpPr>
          <p:spPr>
            <a:xfrm>
              <a:off x="7111" y="4103"/>
              <a:ext cx="78" cy="97"/>
            </a:xfrm>
            <a:custGeom>
              <a:rect b="b" l="l" r="r" t="t"/>
              <a:pathLst>
                <a:path extrusionOk="0" h="97" w="78">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322" name="Google Shape;322;p36"/>
            <p:cNvSpPr/>
            <p:nvPr/>
          </p:nvSpPr>
          <p:spPr>
            <a:xfrm>
              <a:off x="7176" y="4103"/>
              <a:ext cx="96" cy="97"/>
            </a:xfrm>
            <a:custGeom>
              <a:rect b="b" l="l" r="r" t="t"/>
              <a:pathLst>
                <a:path extrusionOk="0" h="97" w="96">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
        <p:nvSpPr>
          <p:cNvPr id="323" name="Google Shape;323;p36"/>
          <p:cNvSpPr txBox="1"/>
          <p:nvPr/>
        </p:nvSpPr>
        <p:spPr>
          <a:xfrm>
            <a:off x="1352728" y="6471244"/>
            <a:ext cx="1191300" cy="18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800">
                <a:solidFill>
                  <a:schemeClr val="lt1"/>
                </a:solidFill>
                <a:latin typeface="Inter"/>
                <a:ea typeface="Inter"/>
                <a:cs typeface="Inter"/>
                <a:sym typeface="Inter"/>
              </a:rPr>
              <a:t>3</a:t>
            </a:r>
            <a:r>
              <a:rPr b="0" lang="en-IN" sz="800" u="none">
                <a:solidFill>
                  <a:schemeClr val="lt1"/>
                </a:solidFill>
                <a:latin typeface="Inter"/>
                <a:ea typeface="Inter"/>
                <a:cs typeface="Inter"/>
                <a:sym typeface="Inter"/>
              </a:rPr>
              <a:t> </a:t>
            </a:r>
            <a:r>
              <a:rPr lang="en-IN" sz="800">
                <a:solidFill>
                  <a:schemeClr val="lt1"/>
                </a:solidFill>
                <a:latin typeface="Inter"/>
                <a:ea typeface="Inter"/>
                <a:cs typeface="Inter"/>
                <a:sym typeface="Inter"/>
              </a:rPr>
              <a:t>December</a:t>
            </a:r>
            <a:r>
              <a:rPr b="0" lang="en-IN" sz="800" u="none">
                <a:solidFill>
                  <a:schemeClr val="lt1"/>
                </a:solidFill>
                <a:latin typeface="Inter"/>
                <a:ea typeface="Inter"/>
                <a:cs typeface="Inter"/>
                <a:sym typeface="Inter"/>
              </a:rPr>
              <a:t> 2024</a:t>
            </a:r>
            <a:endParaRPr b="0" sz="800" u="none">
              <a:solidFill>
                <a:schemeClr val="lt1"/>
              </a:solidFill>
              <a:latin typeface="Inter"/>
              <a:ea typeface="Inter"/>
              <a:cs typeface="Inter"/>
              <a:sym typeface="Inter"/>
            </a:endParaRPr>
          </a:p>
        </p:txBody>
      </p:sp>
      <p:sp>
        <p:nvSpPr>
          <p:cNvPr id="324" name="Google Shape;324;p36"/>
          <p:cNvSpPr txBox="1"/>
          <p:nvPr/>
        </p:nvSpPr>
        <p:spPr>
          <a:xfrm>
            <a:off x="3162988" y="6471244"/>
            <a:ext cx="3086100" cy="18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800">
                <a:solidFill>
                  <a:schemeClr val="lt1"/>
                </a:solidFill>
                <a:latin typeface="Inter"/>
                <a:ea typeface="Inter"/>
                <a:cs typeface="Inter"/>
                <a:sym typeface="Inter"/>
              </a:rPr>
              <a:t>Macquarie University: PACE Program</a:t>
            </a:r>
            <a:endParaRPr/>
          </a:p>
        </p:txBody>
      </p:sp>
      <p:sp>
        <p:nvSpPr>
          <p:cNvPr id="325" name="Google Shape;325;p36"/>
          <p:cNvSpPr txBox="1"/>
          <p:nvPr/>
        </p:nvSpPr>
        <p:spPr>
          <a:xfrm>
            <a:off x="609600" y="6471244"/>
            <a:ext cx="663000" cy="18000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b="0" lang="en-IN" sz="800" u="none">
                <a:solidFill>
                  <a:schemeClr val="lt1"/>
                </a:solidFill>
                <a:latin typeface="Inter"/>
                <a:ea typeface="Inter"/>
                <a:cs typeface="Inter"/>
                <a:sym typeface="Inter"/>
              </a:rPr>
              <a:t>Page </a:t>
            </a:r>
            <a:fld id="{00000000-1234-1234-1234-123412341234}" type="slidenum">
              <a:rPr b="0" lang="en-IN" sz="800" u="none">
                <a:solidFill>
                  <a:schemeClr val="lt1"/>
                </a:solidFill>
                <a:latin typeface="Inter"/>
                <a:ea typeface="Inter"/>
                <a:cs typeface="Inter"/>
                <a:sym typeface="Inter"/>
              </a:rPr>
              <a:t>‹#›</a:t>
            </a:fld>
            <a:endParaRPr b="0" sz="800" u="none">
              <a:solidFill>
                <a:schemeClr val="lt1"/>
              </a:solidFill>
              <a:latin typeface="Inter"/>
              <a:ea typeface="Inter"/>
              <a:cs typeface="Inter"/>
              <a:sym typeface="Inte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slide 2">
  <p:cSld name="Standard slide 2">
    <p:spTree>
      <p:nvGrpSpPr>
        <p:cNvPr id="106" name="Shape 106"/>
        <p:cNvGrpSpPr/>
        <p:nvPr/>
      </p:nvGrpSpPr>
      <p:grpSpPr>
        <a:xfrm>
          <a:off x="0" y="0"/>
          <a:ext cx="0" cy="0"/>
          <a:chOff x="0" y="0"/>
          <a:chExt cx="0" cy="0"/>
        </a:xfrm>
      </p:grpSpPr>
      <p:sp>
        <p:nvSpPr>
          <p:cNvPr id="107" name="Google Shape;107;p5"/>
          <p:cNvSpPr txBox="1"/>
          <p:nvPr>
            <p:ph type="title"/>
          </p:nvPr>
        </p:nvSpPr>
        <p:spPr>
          <a:xfrm>
            <a:off x="609918" y="294200"/>
            <a:ext cx="10978500" cy="590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08" name="Google Shape;108;p5"/>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inal legal text" showMasterSp="0">
  <p:cSld name="1_Final legal text">
    <p:spTree>
      <p:nvGrpSpPr>
        <p:cNvPr id="109" name="Shape 109"/>
        <p:cNvGrpSpPr/>
        <p:nvPr/>
      </p:nvGrpSpPr>
      <p:grpSpPr>
        <a:xfrm>
          <a:off x="0" y="0"/>
          <a:ext cx="0" cy="0"/>
          <a:chOff x="0" y="0"/>
          <a:chExt cx="0" cy="0"/>
        </a:xfrm>
      </p:grpSpPr>
      <p:pic>
        <p:nvPicPr>
          <p:cNvPr id="110" name="Google Shape;110;p6"/>
          <p:cNvPicPr preferRelativeResize="0"/>
          <p:nvPr/>
        </p:nvPicPr>
        <p:blipFill rotWithShape="1">
          <a:blip r:embed="rId2">
            <a:alphaModFix/>
          </a:blip>
          <a:srcRect b="0" l="0" r="0" t="0"/>
          <a:stretch/>
        </p:blipFill>
        <p:spPr>
          <a:xfrm>
            <a:off x="0" y="0"/>
            <a:ext cx="12201556" cy="6858000"/>
          </a:xfrm>
          <a:prstGeom prst="rect">
            <a:avLst/>
          </a:prstGeom>
          <a:noFill/>
          <a:ln>
            <a:noFill/>
          </a:ln>
        </p:spPr>
      </p:pic>
      <p:sp>
        <p:nvSpPr>
          <p:cNvPr id="111" name="Google Shape;111;p6"/>
          <p:cNvSpPr txBox="1"/>
          <p:nvPr>
            <p:ph idx="1" type="body"/>
          </p:nvPr>
        </p:nvSpPr>
        <p:spPr>
          <a:xfrm>
            <a:off x="607799" y="719139"/>
            <a:ext cx="4677600" cy="5210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indent="-228600" lvl="1" marL="914400" algn="l">
              <a:lnSpc>
                <a:spcPct val="100000"/>
              </a:lnSpc>
              <a:spcBef>
                <a:spcPts val="0"/>
              </a:spcBef>
              <a:spcAft>
                <a:spcPts val="0"/>
              </a:spcAft>
              <a:buSzPts val="900"/>
              <a:buNone/>
              <a:defRPr b="1" sz="900">
                <a:solidFill>
                  <a:schemeClr val="lt1"/>
                </a:solidFill>
                <a:latin typeface="Inter Light"/>
                <a:ea typeface="Inter Light"/>
                <a:cs typeface="Inter Light"/>
                <a:sym typeface="Inter Light"/>
              </a:defRPr>
            </a:lvl2pPr>
            <a:lvl3pPr indent="-268605" lvl="2" marL="1371600" algn="l">
              <a:lnSpc>
                <a:spcPct val="100000"/>
              </a:lnSpc>
              <a:spcBef>
                <a:spcPts val="0"/>
              </a:spcBef>
              <a:spcAft>
                <a:spcPts val="0"/>
              </a:spcAft>
              <a:buClr>
                <a:schemeClr val="dk2"/>
              </a:buClr>
              <a:buSzPts val="630"/>
              <a:buFont typeface="Arial"/>
              <a:buChar char="►"/>
              <a:defRPr b="1" sz="900">
                <a:solidFill>
                  <a:schemeClr val="lt1"/>
                </a:solidFill>
                <a:latin typeface="Inter Light"/>
                <a:ea typeface="Inter Light"/>
                <a:cs typeface="Inter Light"/>
                <a:sym typeface="Inter Light"/>
              </a:defRPr>
            </a:lvl3pPr>
            <a:lvl4pPr indent="-228600" lvl="3" marL="18288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indent="-264160" lvl="4" marL="228600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showMasterSp="0">
  <p:cSld name="1_Cover">
    <p:spTree>
      <p:nvGrpSpPr>
        <p:cNvPr id="112" name="Shape 112"/>
        <p:cNvGrpSpPr/>
        <p:nvPr/>
      </p:nvGrpSpPr>
      <p:grpSpPr>
        <a:xfrm>
          <a:off x="0" y="0"/>
          <a:ext cx="0" cy="0"/>
          <a:chOff x="0" y="0"/>
          <a:chExt cx="0" cy="0"/>
        </a:xfrm>
      </p:grpSpPr>
      <p:sp>
        <p:nvSpPr>
          <p:cNvPr id="113" name="Google Shape;113;p7"/>
          <p:cNvSpPr/>
          <p:nvPr/>
        </p:nvSpPr>
        <p:spPr>
          <a:xfrm>
            <a:off x="498115" y="795662"/>
            <a:ext cx="4928259" cy="3579921"/>
          </a:xfrm>
          <a:custGeom>
            <a:rect b="b" l="l" r="r" t="t"/>
            <a:pathLst>
              <a:path extrusionOk="0" h="3092804" w="4257675">
                <a:moveTo>
                  <a:pt x="4238387" y="0"/>
                </a:moveTo>
                <a:lnTo>
                  <a:pt x="4257675" y="0"/>
                </a:lnTo>
                <a:lnTo>
                  <a:pt x="4257675" y="3092804"/>
                </a:lnTo>
                <a:lnTo>
                  <a:pt x="0" y="3092804"/>
                </a:lnTo>
                <a:lnTo>
                  <a:pt x="0" y="747342"/>
                </a:lnTo>
                <a:close/>
              </a:path>
            </a:pathLst>
          </a:custGeom>
          <a:solidFill>
            <a:srgbClr val="FFE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14" name="Google Shape;114;p7"/>
          <p:cNvSpPr txBox="1"/>
          <p:nvPr>
            <p:ph type="ctrTitle"/>
          </p:nvPr>
        </p:nvSpPr>
        <p:spPr>
          <a:xfrm>
            <a:off x="775504" y="1954221"/>
            <a:ext cx="4329000" cy="9798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3000"/>
              <a:buFont typeface="Inter Light"/>
              <a:buNone/>
              <a:defRPr b="0" sz="3000">
                <a:solidFill>
                  <a:schemeClr val="dk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7"/>
          <p:cNvSpPr txBox="1"/>
          <p:nvPr>
            <p:ph idx="1" type="subTitle"/>
          </p:nvPr>
        </p:nvSpPr>
        <p:spPr>
          <a:xfrm>
            <a:off x="775504" y="3046158"/>
            <a:ext cx="4329000" cy="1046400"/>
          </a:xfrm>
          <a:prstGeom prst="rect">
            <a:avLst/>
          </a:prstGeom>
          <a:noFill/>
          <a:ln>
            <a:noFill/>
          </a:ln>
        </p:spPr>
        <p:txBody>
          <a:bodyPr anchorCtr="0" anchor="t" bIns="0" lIns="0" spcFirstLastPara="1" rIns="0" wrap="square" tIns="0">
            <a:noAutofit/>
          </a:bodyPr>
          <a:lstStyle>
            <a:lvl1pPr lvl="0" algn="l">
              <a:spcBef>
                <a:spcPts val="400"/>
              </a:spcBef>
              <a:spcAft>
                <a:spcPts val="0"/>
              </a:spcAft>
              <a:buSzPts val="1400"/>
              <a:buNone/>
              <a:defRPr sz="2000">
                <a:solidFill>
                  <a:schemeClr val="dk1"/>
                </a:solidFill>
                <a:latin typeface="Inter"/>
                <a:ea typeface="Inter"/>
                <a:cs typeface="Inter"/>
                <a:sym typeface="Inter"/>
              </a:defRPr>
            </a:lvl1pPr>
            <a:lvl2pPr lvl="1" algn="l">
              <a:spcBef>
                <a:spcPts val="1200"/>
              </a:spcBef>
              <a:spcAft>
                <a:spcPts val="0"/>
              </a:spcAft>
              <a:buSzPts val="1120"/>
              <a:buNone/>
              <a:defRPr b="1" sz="1600">
                <a:solidFill>
                  <a:srgbClr val="404040"/>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p:txBody>
      </p:sp>
      <p:cxnSp>
        <p:nvCxnSpPr>
          <p:cNvPr id="116" name="Google Shape;116;p7"/>
          <p:cNvCxnSpPr/>
          <p:nvPr/>
        </p:nvCxnSpPr>
        <p:spPr>
          <a:xfrm>
            <a:off x="1333184" y="5709060"/>
            <a:ext cx="8122200" cy="0"/>
          </a:xfrm>
          <a:prstGeom prst="straightConnector1">
            <a:avLst/>
          </a:prstGeom>
          <a:noFill/>
          <a:ln cap="flat" cmpd="sng" w="9525">
            <a:solidFill>
              <a:schemeClr val="lt1"/>
            </a:solidFill>
            <a:prstDash val="solid"/>
            <a:round/>
            <a:headEnd len="sm" w="sm" type="none"/>
            <a:tailEnd len="sm" w="sm" type="none"/>
          </a:ln>
        </p:spPr>
      </p:cxnSp>
      <p:sp>
        <p:nvSpPr>
          <p:cNvPr id="117" name="Google Shape;117;p7"/>
          <p:cNvSpPr txBox="1"/>
          <p:nvPr/>
        </p:nvSpPr>
        <p:spPr>
          <a:xfrm>
            <a:off x="461984" y="5605200"/>
            <a:ext cx="1045200" cy="197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1200">
                <a:solidFill>
                  <a:schemeClr val="lt1"/>
                </a:solidFill>
                <a:latin typeface="Inter Light"/>
                <a:ea typeface="Inter Light"/>
                <a:cs typeface="Inter Light"/>
                <a:sym typeface="Inter Light"/>
              </a:rPr>
              <a:t>Written by</a:t>
            </a:r>
            <a:endParaRPr>
              <a:solidFill>
                <a:schemeClr val="lt1"/>
              </a:solidFill>
            </a:endParaRPr>
          </a:p>
        </p:txBody>
      </p:sp>
      <p:sp>
        <p:nvSpPr>
          <p:cNvPr id="118" name="Google Shape;118;p7"/>
          <p:cNvSpPr txBox="1"/>
          <p:nvPr>
            <p:ph idx="2" type="body"/>
          </p:nvPr>
        </p:nvSpPr>
        <p:spPr>
          <a:xfrm>
            <a:off x="1333184" y="6019189"/>
            <a:ext cx="3089400" cy="180000"/>
          </a:xfrm>
          <a:prstGeom prst="rect">
            <a:avLst/>
          </a:prstGeom>
          <a:noFill/>
          <a:ln>
            <a:noFill/>
          </a:ln>
        </p:spPr>
        <p:txBody>
          <a:bodyPr anchorCtr="0" anchor="t" bIns="0" lIns="0" spcFirstLastPara="1" rIns="0" wrap="square" tIns="0">
            <a:noAutofit/>
          </a:bodyPr>
          <a:lstStyle>
            <a:lvl1pPr indent="-228600" lvl="0" marL="457200" algn="l">
              <a:spcBef>
                <a:spcPts val="240"/>
              </a:spcBef>
              <a:spcAft>
                <a:spcPts val="0"/>
              </a:spcAft>
              <a:buSzPts val="840"/>
              <a:buNone/>
              <a:defRPr sz="1200">
                <a:solidFill>
                  <a:schemeClr val="dk2"/>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 name="Google Shape;119;p7"/>
          <p:cNvSpPr txBox="1"/>
          <p:nvPr>
            <p:ph idx="3" type="body"/>
          </p:nvPr>
        </p:nvSpPr>
        <p:spPr>
          <a:xfrm>
            <a:off x="1333184" y="6216807"/>
            <a:ext cx="3089400" cy="180000"/>
          </a:xfrm>
          <a:prstGeom prst="rect">
            <a:avLst/>
          </a:prstGeom>
          <a:noFill/>
          <a:ln>
            <a:noFill/>
          </a:ln>
        </p:spPr>
        <p:txBody>
          <a:bodyPr anchorCtr="0" anchor="t" bIns="0" lIns="0" spcFirstLastPara="1" rIns="0" wrap="square" tIns="0">
            <a:noAutofit/>
          </a:bodyPr>
          <a:lstStyle>
            <a:lvl1pPr indent="-228600" lvl="0" marL="457200" algn="l">
              <a:spcBef>
                <a:spcPts val="240"/>
              </a:spcBef>
              <a:spcAft>
                <a:spcPts val="0"/>
              </a:spcAft>
              <a:buSzPts val="840"/>
              <a:buNone/>
              <a:defRPr sz="1200">
                <a:solidFill>
                  <a:schemeClr val="lt1"/>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0" name="Google Shape;120;p7"/>
          <p:cNvSpPr/>
          <p:nvPr>
            <p:ph idx="4" type="pic"/>
          </p:nvPr>
        </p:nvSpPr>
        <p:spPr>
          <a:xfrm>
            <a:off x="461983" y="5914642"/>
            <a:ext cx="576000" cy="576000"/>
          </a:xfrm>
          <a:prstGeom prst="ellipse">
            <a:avLst/>
          </a:prstGeom>
          <a:noFill/>
          <a:ln>
            <a:noFill/>
          </a:ln>
        </p:spPr>
      </p:sp>
      <p:grpSp>
        <p:nvGrpSpPr>
          <p:cNvPr id="121" name="Google Shape;121;p7"/>
          <p:cNvGrpSpPr/>
          <p:nvPr/>
        </p:nvGrpSpPr>
        <p:grpSpPr>
          <a:xfrm>
            <a:off x="10364788" y="4960938"/>
            <a:ext cx="1225550" cy="1434703"/>
            <a:chOff x="6529" y="3125"/>
            <a:chExt cx="772" cy="904"/>
          </a:xfrm>
        </p:grpSpPr>
        <p:sp>
          <p:nvSpPr>
            <p:cNvPr id="122" name="Google Shape;122;p7"/>
            <p:cNvSpPr/>
            <p:nvPr/>
          </p:nvSpPr>
          <p:spPr>
            <a:xfrm>
              <a:off x="6529" y="3125"/>
              <a:ext cx="618" cy="226"/>
            </a:xfrm>
            <a:custGeom>
              <a:rect b="b" l="l" r="r" t="t"/>
              <a:pathLst>
                <a:path extrusionOk="0" h="902" w="2473">
                  <a:moveTo>
                    <a:pt x="2473" y="0"/>
                  </a:moveTo>
                  <a:lnTo>
                    <a:pt x="0" y="902"/>
                  </a:lnTo>
                  <a:lnTo>
                    <a:pt x="2473" y="466"/>
                  </a:lnTo>
                  <a:lnTo>
                    <a:pt x="247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23" name="Google Shape;123;p7"/>
            <p:cNvSpPr/>
            <p:nvPr/>
          </p:nvSpPr>
          <p:spPr>
            <a:xfrm>
              <a:off x="6529" y="3444"/>
              <a:ext cx="772" cy="585"/>
            </a:xfrm>
            <a:custGeom>
              <a:rect b="b" l="l" r="r" t="t"/>
              <a:pathLst>
                <a:path extrusionOk="0" h="2339" w="3088">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Tree>
  </p:cSld>
  <p:clrMapOvr>
    <a:masterClrMapping/>
  </p:clrMapOvr>
  <p:extLst>
    <p:ext uri="{DCECCB84-F9BA-43D5-87BE-67443E8EF086}">
      <p15:sldGuideLst>
        <p15:guide id="1" orient="horz" pos="2160">
          <p15:clr>
            <a:srgbClr val="FBAE40"/>
          </p15:clr>
        </p15:guide>
        <p15:guide id="2" pos="38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alternate" showMasterSp="0">
  <p:cSld name="1_Cover alternate">
    <p:spTree>
      <p:nvGrpSpPr>
        <p:cNvPr id="124" name="Shape 124"/>
        <p:cNvGrpSpPr/>
        <p:nvPr/>
      </p:nvGrpSpPr>
      <p:grpSpPr>
        <a:xfrm>
          <a:off x="0" y="0"/>
          <a:ext cx="0" cy="0"/>
          <a:chOff x="0" y="0"/>
          <a:chExt cx="0" cy="0"/>
        </a:xfrm>
      </p:grpSpPr>
      <p:pic>
        <p:nvPicPr>
          <p:cNvPr id="125" name="Google Shape;125;p8"/>
          <p:cNvPicPr preferRelativeResize="0"/>
          <p:nvPr/>
        </p:nvPicPr>
        <p:blipFill rotWithShape="1">
          <a:blip r:embed="rId2">
            <a:alphaModFix/>
          </a:blip>
          <a:srcRect b="0" l="0" r="0" t="25037"/>
          <a:stretch/>
        </p:blipFill>
        <p:spPr>
          <a:xfrm>
            <a:off x="0" y="0"/>
            <a:ext cx="12198349" cy="6858000"/>
          </a:xfrm>
          <a:prstGeom prst="rect">
            <a:avLst/>
          </a:prstGeom>
          <a:noFill/>
          <a:ln>
            <a:noFill/>
          </a:ln>
        </p:spPr>
      </p:pic>
      <p:sp>
        <p:nvSpPr>
          <p:cNvPr id="126" name="Google Shape;126;p8"/>
          <p:cNvSpPr/>
          <p:nvPr/>
        </p:nvSpPr>
        <p:spPr>
          <a:xfrm>
            <a:off x="498115" y="795662"/>
            <a:ext cx="4928259" cy="3579921"/>
          </a:xfrm>
          <a:custGeom>
            <a:rect b="b" l="l" r="r" t="t"/>
            <a:pathLst>
              <a:path extrusionOk="0" h="3092804" w="4257675">
                <a:moveTo>
                  <a:pt x="4238387" y="0"/>
                </a:moveTo>
                <a:lnTo>
                  <a:pt x="4257675" y="0"/>
                </a:lnTo>
                <a:lnTo>
                  <a:pt x="4257675" y="3092804"/>
                </a:lnTo>
                <a:lnTo>
                  <a:pt x="0" y="3092804"/>
                </a:lnTo>
                <a:lnTo>
                  <a:pt x="0" y="747342"/>
                </a:lnTo>
                <a:close/>
              </a:path>
            </a:pathLst>
          </a:custGeom>
          <a:solidFill>
            <a:srgbClr val="FFE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27" name="Google Shape;127;p8"/>
          <p:cNvSpPr txBox="1"/>
          <p:nvPr>
            <p:ph type="ctrTitle"/>
          </p:nvPr>
        </p:nvSpPr>
        <p:spPr>
          <a:xfrm>
            <a:off x="775504" y="1954221"/>
            <a:ext cx="4329000" cy="9798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3000"/>
              <a:buFont typeface="Inter Light"/>
              <a:buNone/>
              <a:defRPr b="0" sz="3000">
                <a:solidFill>
                  <a:schemeClr val="dk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8"/>
          <p:cNvSpPr txBox="1"/>
          <p:nvPr>
            <p:ph idx="1" type="subTitle"/>
          </p:nvPr>
        </p:nvSpPr>
        <p:spPr>
          <a:xfrm>
            <a:off x="775504" y="3046158"/>
            <a:ext cx="4329000" cy="1046400"/>
          </a:xfrm>
          <a:prstGeom prst="rect">
            <a:avLst/>
          </a:prstGeom>
          <a:noFill/>
          <a:ln>
            <a:noFill/>
          </a:ln>
        </p:spPr>
        <p:txBody>
          <a:bodyPr anchorCtr="0" anchor="t" bIns="0" lIns="0" spcFirstLastPara="1" rIns="0" wrap="square" tIns="0">
            <a:noAutofit/>
          </a:bodyPr>
          <a:lstStyle>
            <a:lvl1pPr lvl="0" algn="l">
              <a:spcBef>
                <a:spcPts val="400"/>
              </a:spcBef>
              <a:spcAft>
                <a:spcPts val="0"/>
              </a:spcAft>
              <a:buSzPts val="1400"/>
              <a:buNone/>
              <a:defRPr sz="2000">
                <a:solidFill>
                  <a:schemeClr val="dk1"/>
                </a:solidFill>
                <a:latin typeface="Inter"/>
                <a:ea typeface="Inter"/>
                <a:cs typeface="Inter"/>
                <a:sym typeface="Inter"/>
              </a:defRPr>
            </a:lvl1pPr>
            <a:lvl2pPr lvl="1" algn="l">
              <a:spcBef>
                <a:spcPts val="1200"/>
              </a:spcBef>
              <a:spcAft>
                <a:spcPts val="0"/>
              </a:spcAft>
              <a:buSzPts val="1120"/>
              <a:buNone/>
              <a:defRPr b="1" sz="1600">
                <a:solidFill>
                  <a:srgbClr val="404040"/>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p:txBody>
      </p:sp>
      <p:grpSp>
        <p:nvGrpSpPr>
          <p:cNvPr id="129" name="Google Shape;129;p8"/>
          <p:cNvGrpSpPr/>
          <p:nvPr/>
        </p:nvGrpSpPr>
        <p:grpSpPr>
          <a:xfrm>
            <a:off x="10364788" y="4960938"/>
            <a:ext cx="1225550" cy="1434703"/>
            <a:chOff x="6529" y="3125"/>
            <a:chExt cx="772" cy="904"/>
          </a:xfrm>
        </p:grpSpPr>
        <p:sp>
          <p:nvSpPr>
            <p:cNvPr id="130" name="Google Shape;130;p8"/>
            <p:cNvSpPr/>
            <p:nvPr/>
          </p:nvSpPr>
          <p:spPr>
            <a:xfrm>
              <a:off x="6529" y="3125"/>
              <a:ext cx="618" cy="226"/>
            </a:xfrm>
            <a:custGeom>
              <a:rect b="b" l="l" r="r" t="t"/>
              <a:pathLst>
                <a:path extrusionOk="0" h="902" w="2473">
                  <a:moveTo>
                    <a:pt x="2473" y="0"/>
                  </a:moveTo>
                  <a:lnTo>
                    <a:pt x="0" y="902"/>
                  </a:lnTo>
                  <a:lnTo>
                    <a:pt x="2473" y="466"/>
                  </a:lnTo>
                  <a:lnTo>
                    <a:pt x="247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31" name="Google Shape;131;p8"/>
            <p:cNvSpPr/>
            <p:nvPr/>
          </p:nvSpPr>
          <p:spPr>
            <a:xfrm>
              <a:off x="6529" y="3444"/>
              <a:ext cx="772" cy="585"/>
            </a:xfrm>
            <a:custGeom>
              <a:rect b="b" l="l" r="r" t="t"/>
              <a:pathLst>
                <a:path extrusionOk="0" h="2339" w="3088">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Tree>
  </p:cSld>
  <p:clrMapOvr>
    <a:masterClrMapping/>
  </p:clrMapOvr>
  <p:extLst>
    <p:ext uri="{DCECCB84-F9BA-43D5-87BE-67443E8EF086}">
      <p15:sldGuideLst>
        <p15:guide id="1" orient="horz" pos="2160">
          <p15:clr>
            <a:srgbClr val="FBAE40"/>
          </p15:clr>
        </p15:guide>
        <p15:guide id="2"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roved question tall" showMasterSp="0">
  <p:cSld name="Approved question tall">
    <p:spTree>
      <p:nvGrpSpPr>
        <p:cNvPr id="132" name="Shape 132"/>
        <p:cNvGrpSpPr/>
        <p:nvPr/>
      </p:nvGrpSpPr>
      <p:grpSpPr>
        <a:xfrm>
          <a:off x="0" y="0"/>
          <a:ext cx="0" cy="0"/>
          <a:chOff x="0" y="0"/>
          <a:chExt cx="0" cy="0"/>
        </a:xfrm>
      </p:grpSpPr>
      <p:pic>
        <p:nvPicPr>
          <p:cNvPr id="133" name="Google Shape;133;p9"/>
          <p:cNvPicPr preferRelativeResize="0"/>
          <p:nvPr/>
        </p:nvPicPr>
        <p:blipFill rotWithShape="1">
          <a:blip r:embed="rId2">
            <a:alphaModFix/>
          </a:blip>
          <a:srcRect b="21216" l="0" r="15540" t="0"/>
          <a:stretch/>
        </p:blipFill>
        <p:spPr>
          <a:xfrm>
            <a:off x="0" y="-2"/>
            <a:ext cx="12198348" cy="6858000"/>
          </a:xfrm>
          <a:prstGeom prst="rect">
            <a:avLst/>
          </a:prstGeom>
          <a:noFill/>
          <a:ln>
            <a:noFill/>
          </a:ln>
        </p:spPr>
      </p:pic>
      <p:pic>
        <p:nvPicPr>
          <p:cNvPr id="134" name="Google Shape;134;p9"/>
          <p:cNvPicPr preferRelativeResize="0"/>
          <p:nvPr/>
        </p:nvPicPr>
        <p:blipFill rotWithShape="1">
          <a:blip r:embed="rId3">
            <a:alphaModFix/>
          </a:blip>
          <a:srcRect b="0" l="0" r="0" t="0"/>
          <a:stretch/>
        </p:blipFill>
        <p:spPr>
          <a:xfrm>
            <a:off x="489366" y="869576"/>
            <a:ext cx="4848023" cy="3933825"/>
          </a:xfrm>
          <a:prstGeom prst="rect">
            <a:avLst/>
          </a:prstGeom>
          <a:noFill/>
          <a:ln>
            <a:noFill/>
          </a:ln>
        </p:spPr>
      </p:pic>
      <p:grpSp>
        <p:nvGrpSpPr>
          <p:cNvPr id="135" name="Google Shape;135;p9"/>
          <p:cNvGrpSpPr/>
          <p:nvPr/>
        </p:nvGrpSpPr>
        <p:grpSpPr>
          <a:xfrm>
            <a:off x="498115" y="5826612"/>
            <a:ext cx="3878023" cy="570195"/>
            <a:chOff x="498115" y="5951018"/>
            <a:chExt cx="3878023" cy="570195"/>
          </a:xfrm>
        </p:grpSpPr>
        <p:sp>
          <p:nvSpPr>
            <p:cNvPr id="136" name="Google Shape;136;p9"/>
            <p:cNvSpPr/>
            <p:nvPr/>
          </p:nvSpPr>
          <p:spPr>
            <a:xfrm>
              <a:off x="498115" y="5951018"/>
              <a:ext cx="99300" cy="975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37" name="Google Shape;137;p9"/>
            <p:cNvSpPr/>
            <p:nvPr/>
          </p:nvSpPr>
          <p:spPr>
            <a:xfrm>
              <a:off x="693411" y="5951018"/>
              <a:ext cx="99300" cy="975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38" name="Google Shape;138;p9"/>
            <p:cNvSpPr/>
            <p:nvPr/>
          </p:nvSpPr>
          <p:spPr>
            <a:xfrm>
              <a:off x="890451" y="5951018"/>
              <a:ext cx="99300" cy="975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39" name="Google Shape;139;p9"/>
            <p:cNvSpPr/>
            <p:nvPr/>
          </p:nvSpPr>
          <p:spPr>
            <a:xfrm>
              <a:off x="498115" y="6181188"/>
              <a:ext cx="94161" cy="130778"/>
            </a:xfrm>
            <a:custGeom>
              <a:rect b="b" l="l" r="r" t="t"/>
              <a:pathLst>
                <a:path extrusionOk="0" h="75" w="54">
                  <a:moveTo>
                    <a:pt x="32" y="11"/>
                  </a:moveTo>
                  <a:lnTo>
                    <a:pt x="32" y="75"/>
                  </a:lnTo>
                  <a:lnTo>
                    <a:pt x="22" y="75"/>
                  </a:lnTo>
                  <a:lnTo>
                    <a:pt x="22" y="11"/>
                  </a:lnTo>
                  <a:lnTo>
                    <a:pt x="0" y="11"/>
                  </a:lnTo>
                  <a:lnTo>
                    <a:pt x="0" y="0"/>
                  </a:lnTo>
                  <a:lnTo>
                    <a:pt x="54" y="0"/>
                  </a:lnTo>
                  <a:lnTo>
                    <a:pt x="54" y="11"/>
                  </a:lnTo>
                  <a:lnTo>
                    <a:pt x="32" y="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40" name="Google Shape;140;p9"/>
            <p:cNvSpPr/>
            <p:nvPr/>
          </p:nvSpPr>
          <p:spPr>
            <a:xfrm>
              <a:off x="609713" y="6174213"/>
              <a:ext cx="78468" cy="137753"/>
            </a:xfrm>
            <a:custGeom>
              <a:rect b="b" l="l" r="r" t="t"/>
              <a:pathLst>
                <a:path extrusionOk="0" h="54" w="31">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41" name="Google Shape;141;p9"/>
            <p:cNvSpPr/>
            <p:nvPr/>
          </p:nvSpPr>
          <p:spPr>
            <a:xfrm>
              <a:off x="705618" y="6212575"/>
              <a:ext cx="85443"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42" name="Google Shape;142;p9"/>
            <p:cNvSpPr/>
            <p:nvPr/>
          </p:nvSpPr>
          <p:spPr>
            <a:xfrm>
              <a:off x="857320" y="6174213"/>
              <a:ext cx="83698" cy="139497"/>
            </a:xfrm>
            <a:custGeom>
              <a:rect b="b" l="l" r="r" t="t"/>
              <a:pathLst>
                <a:path extrusionOk="0" h="55" w="33">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43" name="Google Shape;143;p9"/>
            <p:cNvSpPr/>
            <p:nvPr/>
          </p:nvSpPr>
          <p:spPr>
            <a:xfrm>
              <a:off x="956713" y="6212575"/>
              <a:ext cx="83698" cy="101135"/>
            </a:xfrm>
            <a:custGeom>
              <a:rect b="b" l="l" r="r" t="t"/>
              <a:pathLst>
                <a:path extrusionOk="0" h="40" w="33">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44" name="Google Shape;144;p9"/>
            <p:cNvSpPr/>
            <p:nvPr/>
          </p:nvSpPr>
          <p:spPr>
            <a:xfrm>
              <a:off x="1050873" y="6174213"/>
              <a:ext cx="55799" cy="139497"/>
            </a:xfrm>
            <a:custGeom>
              <a:rect b="b" l="l" r="r" t="t"/>
              <a:pathLst>
                <a:path extrusionOk="0" h="55" w="22">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45" name="Google Shape;145;p9"/>
            <p:cNvSpPr/>
            <p:nvPr/>
          </p:nvSpPr>
          <p:spPr>
            <a:xfrm>
              <a:off x="1118877" y="6174213"/>
              <a:ext cx="55799" cy="139497"/>
            </a:xfrm>
            <a:custGeom>
              <a:rect b="b" l="l" r="r" t="t"/>
              <a:pathLst>
                <a:path extrusionOk="0" h="55" w="22">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46" name="Google Shape;146;p9"/>
            <p:cNvSpPr/>
            <p:nvPr/>
          </p:nvSpPr>
          <p:spPr>
            <a:xfrm>
              <a:off x="1190370" y="6212575"/>
              <a:ext cx="83698" cy="101135"/>
            </a:xfrm>
            <a:custGeom>
              <a:rect b="b" l="l" r="r" t="t"/>
              <a:pathLst>
                <a:path extrusionOk="0" h="40" w="33">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47" name="Google Shape;147;p9"/>
            <p:cNvSpPr/>
            <p:nvPr/>
          </p:nvSpPr>
          <p:spPr>
            <a:xfrm>
              <a:off x="1294993" y="6212575"/>
              <a:ext cx="55799" cy="99391"/>
            </a:xfrm>
            <a:custGeom>
              <a:rect b="b" l="l" r="r" t="t"/>
              <a:pathLst>
                <a:path extrusionOk="0" h="39" w="22">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48" name="Google Shape;148;p9"/>
            <p:cNvSpPr/>
            <p:nvPr/>
          </p:nvSpPr>
          <p:spPr>
            <a:xfrm>
              <a:off x="1406591" y="6174213"/>
              <a:ext cx="55799" cy="139497"/>
            </a:xfrm>
            <a:custGeom>
              <a:rect b="b" l="l" r="r" t="t"/>
              <a:pathLst>
                <a:path extrusionOk="0" h="55" w="22">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49" name="Google Shape;149;p9"/>
            <p:cNvSpPr/>
            <p:nvPr/>
          </p:nvSpPr>
          <p:spPr>
            <a:xfrm>
              <a:off x="1485058" y="6174213"/>
              <a:ext cx="80211" cy="137753"/>
            </a:xfrm>
            <a:custGeom>
              <a:rect b="b" l="l" r="r" t="t"/>
              <a:pathLst>
                <a:path extrusionOk="0" h="54" w="31">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50" name="Google Shape;150;p9"/>
            <p:cNvSpPr/>
            <p:nvPr/>
          </p:nvSpPr>
          <p:spPr>
            <a:xfrm>
              <a:off x="1582706"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51" name="Google Shape;151;p9"/>
            <p:cNvSpPr/>
            <p:nvPr/>
          </p:nvSpPr>
          <p:spPr>
            <a:xfrm>
              <a:off x="1730922" y="6212575"/>
              <a:ext cx="80211" cy="134265"/>
            </a:xfrm>
            <a:custGeom>
              <a:rect b="b" l="l" r="r" t="t"/>
              <a:pathLst>
                <a:path extrusionOk="0" h="53" w="32">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52" name="Google Shape;152;p9"/>
            <p:cNvSpPr/>
            <p:nvPr/>
          </p:nvSpPr>
          <p:spPr>
            <a:xfrm>
              <a:off x="1835545" y="6212575"/>
              <a:ext cx="78468" cy="101135"/>
            </a:xfrm>
            <a:custGeom>
              <a:rect b="b" l="l" r="r" t="t"/>
              <a:pathLst>
                <a:path extrusionOk="0" h="40" w="31">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53" name="Google Shape;153;p9"/>
            <p:cNvSpPr/>
            <p:nvPr/>
          </p:nvSpPr>
          <p:spPr>
            <a:xfrm>
              <a:off x="1934936"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54" name="Google Shape;154;p9"/>
            <p:cNvSpPr/>
            <p:nvPr/>
          </p:nvSpPr>
          <p:spPr>
            <a:xfrm>
              <a:off x="2030841" y="6212575"/>
              <a:ext cx="73236" cy="101135"/>
            </a:xfrm>
            <a:custGeom>
              <a:rect b="b" l="l" r="r" t="t"/>
              <a:pathLst>
                <a:path extrusionOk="0" h="40" w="29">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55" name="Google Shape;155;p9"/>
            <p:cNvSpPr/>
            <p:nvPr/>
          </p:nvSpPr>
          <p:spPr>
            <a:xfrm>
              <a:off x="2118027" y="6174213"/>
              <a:ext cx="55799" cy="139497"/>
            </a:xfrm>
            <a:custGeom>
              <a:rect b="b" l="l" r="r" t="t"/>
              <a:pathLst>
                <a:path extrusionOk="0" h="55" w="22">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56" name="Google Shape;156;p9"/>
            <p:cNvSpPr/>
            <p:nvPr/>
          </p:nvSpPr>
          <p:spPr>
            <a:xfrm>
              <a:off x="2194750" y="6175958"/>
              <a:ext cx="24412" cy="136010"/>
            </a:xfrm>
            <a:custGeom>
              <a:rect b="b" l="l" r="r" t="t"/>
              <a:pathLst>
                <a:path extrusionOk="0" h="53" w="10">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57" name="Google Shape;157;p9"/>
            <p:cNvSpPr/>
            <p:nvPr/>
          </p:nvSpPr>
          <p:spPr>
            <a:xfrm>
              <a:off x="2236599" y="6212575"/>
              <a:ext cx="87186" cy="101135"/>
            </a:xfrm>
            <a:custGeom>
              <a:rect b="b" l="l" r="r" t="t"/>
              <a:pathLst>
                <a:path extrusionOk="0" h="40" w="34">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58" name="Google Shape;158;p9"/>
            <p:cNvSpPr/>
            <p:nvPr/>
          </p:nvSpPr>
          <p:spPr>
            <a:xfrm>
              <a:off x="2344710" y="6212575"/>
              <a:ext cx="78468" cy="99391"/>
            </a:xfrm>
            <a:custGeom>
              <a:rect b="b" l="l" r="r" t="t"/>
              <a:pathLst>
                <a:path extrusionOk="0" h="39" w="31">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59" name="Google Shape;159;p9"/>
            <p:cNvSpPr/>
            <p:nvPr/>
          </p:nvSpPr>
          <p:spPr>
            <a:xfrm>
              <a:off x="2445845" y="6284068"/>
              <a:ext cx="31387" cy="29643"/>
            </a:xfrm>
            <a:custGeom>
              <a:rect b="b" l="l" r="r" t="t"/>
              <a:pathLst>
                <a:path extrusionOk="0" h="12" w="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60" name="Google Shape;160;p9"/>
            <p:cNvSpPr/>
            <p:nvPr/>
          </p:nvSpPr>
          <p:spPr>
            <a:xfrm>
              <a:off x="2540006" y="6181188"/>
              <a:ext cx="97648" cy="130778"/>
            </a:xfrm>
            <a:custGeom>
              <a:rect b="b" l="l" r="r" t="t"/>
              <a:pathLst>
                <a:path extrusionOk="0" h="75" w="56">
                  <a:moveTo>
                    <a:pt x="34" y="11"/>
                  </a:moveTo>
                  <a:lnTo>
                    <a:pt x="34" y="75"/>
                  </a:lnTo>
                  <a:lnTo>
                    <a:pt x="22" y="75"/>
                  </a:lnTo>
                  <a:lnTo>
                    <a:pt x="22" y="11"/>
                  </a:lnTo>
                  <a:lnTo>
                    <a:pt x="0" y="11"/>
                  </a:lnTo>
                  <a:lnTo>
                    <a:pt x="0" y="0"/>
                  </a:lnTo>
                  <a:lnTo>
                    <a:pt x="56" y="0"/>
                  </a:lnTo>
                  <a:lnTo>
                    <a:pt x="56" y="11"/>
                  </a:lnTo>
                  <a:lnTo>
                    <a:pt x="34" y="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61" name="Google Shape;161;p9"/>
            <p:cNvSpPr/>
            <p:nvPr/>
          </p:nvSpPr>
          <p:spPr>
            <a:xfrm>
              <a:off x="2651603" y="6174213"/>
              <a:ext cx="80211" cy="137753"/>
            </a:xfrm>
            <a:custGeom>
              <a:rect b="b" l="l" r="r" t="t"/>
              <a:pathLst>
                <a:path extrusionOk="0" h="54" w="31">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62" name="Google Shape;162;p9"/>
            <p:cNvSpPr/>
            <p:nvPr/>
          </p:nvSpPr>
          <p:spPr>
            <a:xfrm>
              <a:off x="2750996" y="6212575"/>
              <a:ext cx="85443"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63" name="Google Shape;163;p9"/>
            <p:cNvSpPr/>
            <p:nvPr/>
          </p:nvSpPr>
          <p:spPr>
            <a:xfrm>
              <a:off x="2902698" y="6174213"/>
              <a:ext cx="80211" cy="139497"/>
            </a:xfrm>
            <a:custGeom>
              <a:rect b="b" l="l" r="r" t="t"/>
              <a:pathLst>
                <a:path extrusionOk="0" h="55" w="32">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64" name="Google Shape;164;p9"/>
            <p:cNvSpPr/>
            <p:nvPr/>
          </p:nvSpPr>
          <p:spPr>
            <a:xfrm>
              <a:off x="2998603"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65" name="Google Shape;165;p9"/>
            <p:cNvSpPr/>
            <p:nvPr/>
          </p:nvSpPr>
          <p:spPr>
            <a:xfrm>
              <a:off x="3096251" y="6174213"/>
              <a:ext cx="55799" cy="139497"/>
            </a:xfrm>
            <a:custGeom>
              <a:rect b="b" l="l" r="r" t="t"/>
              <a:pathLst>
                <a:path extrusionOk="0" h="55" w="22">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66" name="Google Shape;166;p9"/>
            <p:cNvSpPr/>
            <p:nvPr/>
          </p:nvSpPr>
          <p:spPr>
            <a:xfrm>
              <a:off x="3164256" y="6174213"/>
              <a:ext cx="55799" cy="139497"/>
            </a:xfrm>
            <a:custGeom>
              <a:rect b="b" l="l" r="r" t="t"/>
              <a:pathLst>
                <a:path extrusionOk="0" h="55" w="22">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67" name="Google Shape;167;p9"/>
            <p:cNvSpPr/>
            <p:nvPr/>
          </p:nvSpPr>
          <p:spPr>
            <a:xfrm>
              <a:off x="3234004"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68" name="Google Shape;168;p9"/>
            <p:cNvSpPr/>
            <p:nvPr/>
          </p:nvSpPr>
          <p:spPr>
            <a:xfrm>
              <a:off x="3336884" y="6212575"/>
              <a:ext cx="59286" cy="99391"/>
            </a:xfrm>
            <a:custGeom>
              <a:rect b="b" l="l" r="r" t="t"/>
              <a:pathLst>
                <a:path extrusionOk="0" h="39" w="23">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69" name="Google Shape;169;p9"/>
            <p:cNvSpPr/>
            <p:nvPr/>
          </p:nvSpPr>
          <p:spPr>
            <a:xfrm>
              <a:off x="3451969" y="6174213"/>
              <a:ext cx="55799" cy="139497"/>
            </a:xfrm>
            <a:custGeom>
              <a:rect b="b" l="l" r="r" t="t"/>
              <a:pathLst>
                <a:path extrusionOk="0" h="55" w="22">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70" name="Google Shape;170;p9"/>
            <p:cNvSpPr/>
            <p:nvPr/>
          </p:nvSpPr>
          <p:spPr>
            <a:xfrm>
              <a:off x="3530436" y="6174213"/>
              <a:ext cx="80211" cy="137753"/>
            </a:xfrm>
            <a:custGeom>
              <a:rect b="b" l="l" r="r" t="t"/>
              <a:pathLst>
                <a:path extrusionOk="0" h="54" w="31">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71" name="Google Shape;171;p9"/>
            <p:cNvSpPr/>
            <p:nvPr/>
          </p:nvSpPr>
          <p:spPr>
            <a:xfrm>
              <a:off x="3628084" y="6212575"/>
              <a:ext cx="83698"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72" name="Google Shape;172;p9"/>
            <p:cNvSpPr/>
            <p:nvPr/>
          </p:nvSpPr>
          <p:spPr>
            <a:xfrm>
              <a:off x="3772813" y="6212575"/>
              <a:ext cx="81955" cy="101135"/>
            </a:xfrm>
            <a:custGeom>
              <a:rect b="b" l="l" r="r" t="t"/>
              <a:pathLst>
                <a:path extrusionOk="0" h="40" w="32">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73" name="Google Shape;173;p9"/>
            <p:cNvSpPr/>
            <p:nvPr/>
          </p:nvSpPr>
          <p:spPr>
            <a:xfrm>
              <a:off x="3877436" y="6212575"/>
              <a:ext cx="78468" cy="99391"/>
            </a:xfrm>
            <a:custGeom>
              <a:rect b="b" l="l" r="r" t="t"/>
              <a:pathLst>
                <a:path extrusionOk="0" h="39" w="31">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74" name="Google Shape;174;p9"/>
            <p:cNvSpPr/>
            <p:nvPr/>
          </p:nvSpPr>
          <p:spPr>
            <a:xfrm>
              <a:off x="3975084" y="6212575"/>
              <a:ext cx="73236" cy="101135"/>
            </a:xfrm>
            <a:custGeom>
              <a:rect b="b" l="l" r="r" t="t"/>
              <a:pathLst>
                <a:path extrusionOk="0" h="40" w="29">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75" name="Google Shape;175;p9"/>
            <p:cNvSpPr/>
            <p:nvPr/>
          </p:nvSpPr>
          <p:spPr>
            <a:xfrm>
              <a:off x="4058782" y="6212575"/>
              <a:ext cx="122060" cy="99391"/>
            </a:xfrm>
            <a:custGeom>
              <a:rect b="b" l="l" r="r" t="t"/>
              <a:pathLst>
                <a:path extrusionOk="0" h="57" w="70">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76" name="Google Shape;176;p9"/>
            <p:cNvSpPr/>
            <p:nvPr/>
          </p:nvSpPr>
          <p:spPr>
            <a:xfrm>
              <a:off x="4191304" y="6212575"/>
              <a:ext cx="83698"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77" name="Google Shape;177;p9"/>
            <p:cNvSpPr/>
            <p:nvPr/>
          </p:nvSpPr>
          <p:spPr>
            <a:xfrm>
              <a:off x="4295927" y="6212575"/>
              <a:ext cx="57543" cy="99391"/>
            </a:xfrm>
            <a:custGeom>
              <a:rect b="b" l="l" r="r" t="t"/>
              <a:pathLst>
                <a:path extrusionOk="0" h="39" w="23">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78" name="Google Shape;178;p9"/>
            <p:cNvSpPr/>
            <p:nvPr/>
          </p:nvSpPr>
          <p:spPr>
            <a:xfrm>
              <a:off x="4346494" y="6284068"/>
              <a:ext cx="29644" cy="29643"/>
            </a:xfrm>
            <a:custGeom>
              <a:rect b="b" l="l" r="r" t="t"/>
              <a:pathLst>
                <a:path extrusionOk="0" h="12" w="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79" name="Google Shape;179;p9"/>
            <p:cNvSpPr/>
            <p:nvPr/>
          </p:nvSpPr>
          <p:spPr>
            <a:xfrm>
              <a:off x="498115" y="6388691"/>
              <a:ext cx="94161" cy="130778"/>
            </a:xfrm>
            <a:custGeom>
              <a:rect b="b" l="l" r="r" t="t"/>
              <a:pathLst>
                <a:path extrusionOk="0" h="75" w="54">
                  <a:moveTo>
                    <a:pt x="32" y="12"/>
                  </a:moveTo>
                  <a:lnTo>
                    <a:pt x="32" y="75"/>
                  </a:lnTo>
                  <a:lnTo>
                    <a:pt x="22" y="75"/>
                  </a:lnTo>
                  <a:lnTo>
                    <a:pt x="22" y="12"/>
                  </a:lnTo>
                  <a:lnTo>
                    <a:pt x="0" y="12"/>
                  </a:lnTo>
                  <a:lnTo>
                    <a:pt x="0" y="0"/>
                  </a:lnTo>
                  <a:lnTo>
                    <a:pt x="54" y="0"/>
                  </a:lnTo>
                  <a:lnTo>
                    <a:pt x="54" y="12"/>
                  </a:lnTo>
                  <a:lnTo>
                    <a:pt x="32" y="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80" name="Google Shape;180;p9"/>
            <p:cNvSpPr/>
            <p:nvPr/>
          </p:nvSpPr>
          <p:spPr>
            <a:xfrm>
              <a:off x="609713" y="6383459"/>
              <a:ext cx="78468" cy="136010"/>
            </a:xfrm>
            <a:custGeom>
              <a:rect b="b" l="l" r="r" t="t"/>
              <a:pathLst>
                <a:path extrusionOk="0" h="53" w="31">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81" name="Google Shape;181;p9"/>
            <p:cNvSpPr/>
            <p:nvPr/>
          </p:nvSpPr>
          <p:spPr>
            <a:xfrm>
              <a:off x="705618" y="6418333"/>
              <a:ext cx="85443" cy="102879"/>
            </a:xfrm>
            <a:custGeom>
              <a:rect b="b" l="l" r="r" t="t"/>
              <a:pathLst>
                <a:path extrusionOk="0" h="40" w="33">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82" name="Google Shape;182;p9"/>
            <p:cNvSpPr/>
            <p:nvPr/>
          </p:nvSpPr>
          <p:spPr>
            <a:xfrm>
              <a:off x="857320" y="6383459"/>
              <a:ext cx="83698" cy="137753"/>
            </a:xfrm>
            <a:custGeom>
              <a:rect b="b" l="l" r="r" t="t"/>
              <a:pathLst>
                <a:path extrusionOk="0" h="54" w="33">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83" name="Google Shape;183;p9"/>
            <p:cNvSpPr/>
            <p:nvPr/>
          </p:nvSpPr>
          <p:spPr>
            <a:xfrm>
              <a:off x="956713" y="6418333"/>
              <a:ext cx="83698" cy="102879"/>
            </a:xfrm>
            <a:custGeom>
              <a:rect b="b" l="l" r="r" t="t"/>
              <a:pathLst>
                <a:path extrusionOk="0" h="40" w="33">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84" name="Google Shape;184;p9"/>
            <p:cNvSpPr/>
            <p:nvPr/>
          </p:nvSpPr>
          <p:spPr>
            <a:xfrm>
              <a:off x="1050873" y="6383459"/>
              <a:ext cx="55799" cy="137753"/>
            </a:xfrm>
            <a:custGeom>
              <a:rect b="b" l="l" r="r" t="t"/>
              <a:pathLst>
                <a:path extrusionOk="0" h="54" w="22">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85" name="Google Shape;185;p9"/>
            <p:cNvSpPr/>
            <p:nvPr/>
          </p:nvSpPr>
          <p:spPr>
            <a:xfrm>
              <a:off x="1118877" y="6383459"/>
              <a:ext cx="55799" cy="137753"/>
            </a:xfrm>
            <a:custGeom>
              <a:rect b="b" l="l" r="r" t="t"/>
              <a:pathLst>
                <a:path extrusionOk="0" h="54" w="22">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86" name="Google Shape;186;p9"/>
            <p:cNvSpPr/>
            <p:nvPr/>
          </p:nvSpPr>
          <p:spPr>
            <a:xfrm>
              <a:off x="1190370" y="6418333"/>
              <a:ext cx="83698" cy="102879"/>
            </a:xfrm>
            <a:custGeom>
              <a:rect b="b" l="l" r="r" t="t"/>
              <a:pathLst>
                <a:path extrusionOk="0" h="40" w="33">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87" name="Google Shape;187;p9"/>
            <p:cNvSpPr/>
            <p:nvPr/>
          </p:nvSpPr>
          <p:spPr>
            <a:xfrm>
              <a:off x="1294993" y="6418333"/>
              <a:ext cx="55799" cy="101135"/>
            </a:xfrm>
            <a:custGeom>
              <a:rect b="b" l="l" r="r" t="t"/>
              <a:pathLst>
                <a:path extrusionOk="0" h="39" w="22">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88" name="Google Shape;188;p9"/>
            <p:cNvSpPr/>
            <p:nvPr/>
          </p:nvSpPr>
          <p:spPr>
            <a:xfrm>
              <a:off x="1406591" y="6383459"/>
              <a:ext cx="55799" cy="137753"/>
            </a:xfrm>
            <a:custGeom>
              <a:rect b="b" l="l" r="r" t="t"/>
              <a:pathLst>
                <a:path extrusionOk="0" h="54" w="22">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89" name="Google Shape;189;p9"/>
            <p:cNvSpPr/>
            <p:nvPr/>
          </p:nvSpPr>
          <p:spPr>
            <a:xfrm>
              <a:off x="1485058" y="6383459"/>
              <a:ext cx="80211" cy="136010"/>
            </a:xfrm>
            <a:custGeom>
              <a:rect b="b" l="l" r="r" t="t"/>
              <a:pathLst>
                <a:path extrusionOk="0" h="53" w="31">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90" name="Google Shape;190;p9"/>
            <p:cNvSpPr/>
            <p:nvPr/>
          </p:nvSpPr>
          <p:spPr>
            <a:xfrm>
              <a:off x="1582706" y="6418333"/>
              <a:ext cx="83698" cy="102879"/>
            </a:xfrm>
            <a:custGeom>
              <a:rect b="b" l="l" r="r" t="t"/>
              <a:pathLst>
                <a:path extrusionOk="0" h="40" w="33">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91" name="Google Shape;191;p9"/>
            <p:cNvSpPr/>
            <p:nvPr/>
          </p:nvSpPr>
          <p:spPr>
            <a:xfrm>
              <a:off x="1727435" y="6421821"/>
              <a:ext cx="122060" cy="97648"/>
            </a:xfrm>
            <a:custGeom>
              <a:rect b="b" l="l" r="r" t="t"/>
              <a:pathLst>
                <a:path extrusionOk="0" h="56" w="70">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92" name="Google Shape;192;p9"/>
            <p:cNvSpPr/>
            <p:nvPr/>
          </p:nvSpPr>
          <p:spPr>
            <a:xfrm>
              <a:off x="1859957" y="6418333"/>
              <a:ext cx="87186" cy="102879"/>
            </a:xfrm>
            <a:custGeom>
              <a:rect b="b" l="l" r="r" t="t"/>
              <a:pathLst>
                <a:path extrusionOk="0" h="40" w="34">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93" name="Google Shape;193;p9"/>
            <p:cNvSpPr/>
            <p:nvPr/>
          </p:nvSpPr>
          <p:spPr>
            <a:xfrm>
              <a:off x="1968067" y="6418333"/>
              <a:ext cx="57543" cy="101135"/>
            </a:xfrm>
            <a:custGeom>
              <a:rect b="b" l="l" r="r" t="t"/>
              <a:pathLst>
                <a:path extrusionOk="0" h="39" w="23">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94" name="Google Shape;194;p9"/>
            <p:cNvSpPr/>
            <p:nvPr/>
          </p:nvSpPr>
          <p:spPr>
            <a:xfrm>
              <a:off x="2043046" y="6383459"/>
              <a:ext cx="19181" cy="136010"/>
            </a:xfrm>
            <a:custGeom>
              <a:rect b="b" l="l" r="r" t="t"/>
              <a:pathLst>
                <a:path extrusionOk="0" h="78" w="11">
                  <a:moveTo>
                    <a:pt x="0" y="78"/>
                  </a:moveTo>
                  <a:lnTo>
                    <a:pt x="0" y="6"/>
                  </a:lnTo>
                  <a:lnTo>
                    <a:pt x="11" y="0"/>
                  </a:lnTo>
                  <a:lnTo>
                    <a:pt x="11" y="78"/>
                  </a:lnTo>
                  <a:lnTo>
                    <a:pt x="0" y="7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95" name="Google Shape;195;p9"/>
            <p:cNvSpPr/>
            <p:nvPr/>
          </p:nvSpPr>
          <p:spPr>
            <a:xfrm>
              <a:off x="2084896" y="6383459"/>
              <a:ext cx="80211" cy="137753"/>
            </a:xfrm>
            <a:custGeom>
              <a:rect b="b" l="l" r="r" t="t"/>
              <a:pathLst>
                <a:path extrusionOk="0" h="54" w="32">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96" name="Google Shape;196;p9"/>
            <p:cNvSpPr/>
            <p:nvPr/>
          </p:nvSpPr>
          <p:spPr>
            <a:xfrm>
              <a:off x="2229624" y="6421821"/>
              <a:ext cx="122060" cy="97648"/>
            </a:xfrm>
            <a:custGeom>
              <a:rect b="b" l="l" r="r" t="t"/>
              <a:pathLst>
                <a:path extrusionOk="0" h="56" w="70">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97" name="Google Shape;197;p9"/>
            <p:cNvSpPr/>
            <p:nvPr/>
          </p:nvSpPr>
          <p:spPr>
            <a:xfrm>
              <a:off x="2362147" y="6418333"/>
              <a:ext cx="88930" cy="102879"/>
            </a:xfrm>
            <a:custGeom>
              <a:rect b="b" l="l" r="r" t="t"/>
              <a:pathLst>
                <a:path extrusionOk="0" h="40" w="35">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98" name="Google Shape;198;p9"/>
            <p:cNvSpPr/>
            <p:nvPr/>
          </p:nvSpPr>
          <p:spPr>
            <a:xfrm>
              <a:off x="2468514" y="6418333"/>
              <a:ext cx="59286" cy="101135"/>
            </a:xfrm>
            <a:custGeom>
              <a:rect b="b" l="l" r="r" t="t"/>
              <a:pathLst>
                <a:path extrusionOk="0" h="39" w="23">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99" name="Google Shape;199;p9"/>
            <p:cNvSpPr/>
            <p:nvPr/>
          </p:nvSpPr>
          <p:spPr>
            <a:xfrm>
              <a:off x="2545237" y="6383459"/>
              <a:ext cx="76723" cy="136010"/>
            </a:xfrm>
            <a:custGeom>
              <a:rect b="b" l="l" r="r" t="t"/>
              <a:pathLst>
                <a:path extrusionOk="0" h="78" w="44">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200" name="Google Shape;200;p9"/>
            <p:cNvSpPr/>
            <p:nvPr/>
          </p:nvSpPr>
          <p:spPr>
            <a:xfrm>
              <a:off x="2628936" y="6418333"/>
              <a:ext cx="74980" cy="102879"/>
            </a:xfrm>
            <a:custGeom>
              <a:rect b="b" l="l" r="r" t="t"/>
              <a:pathLst>
                <a:path extrusionOk="0" h="40" w="29">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201" name="Google Shape;201;p9"/>
            <p:cNvSpPr/>
            <p:nvPr/>
          </p:nvSpPr>
          <p:spPr>
            <a:xfrm>
              <a:off x="2723096" y="6489826"/>
              <a:ext cx="27899" cy="31387"/>
            </a:xfrm>
            <a:custGeom>
              <a:rect b="b" l="l" r="r" t="t"/>
              <a:pathLst>
                <a:path extrusionOk="0" h="12" w="11">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grpSp>
      <p:sp>
        <p:nvSpPr>
          <p:cNvPr id="202" name="Google Shape;202;p9"/>
          <p:cNvSpPr txBox="1"/>
          <p:nvPr>
            <p:ph type="ctrTitle"/>
          </p:nvPr>
        </p:nvSpPr>
        <p:spPr>
          <a:xfrm>
            <a:off x="944880" y="2158329"/>
            <a:ext cx="4000500" cy="86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3000"/>
              <a:buFont typeface="Inter Light"/>
              <a:buNone/>
              <a:defRPr b="0" sz="3000">
                <a:solidFill>
                  <a:schemeClr val="lt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9"/>
          <p:cNvSpPr txBox="1"/>
          <p:nvPr>
            <p:ph idx="1" type="subTitle"/>
          </p:nvPr>
        </p:nvSpPr>
        <p:spPr>
          <a:xfrm>
            <a:off x="945072" y="3200329"/>
            <a:ext cx="4020600" cy="645600"/>
          </a:xfrm>
          <a:prstGeom prst="rect">
            <a:avLst/>
          </a:prstGeom>
          <a:noFill/>
          <a:ln>
            <a:noFill/>
          </a:ln>
        </p:spPr>
        <p:txBody>
          <a:bodyPr anchorCtr="0" anchor="t" bIns="0" lIns="0" spcFirstLastPara="1" rIns="0" wrap="square" tIns="0">
            <a:noAutofit/>
          </a:bodyPr>
          <a:lstStyle>
            <a:lvl1pPr lvl="0" algn="l">
              <a:spcBef>
                <a:spcPts val="400"/>
              </a:spcBef>
              <a:spcAft>
                <a:spcPts val="0"/>
              </a:spcAft>
              <a:buSzPts val="1400"/>
              <a:buNone/>
              <a:defRPr sz="2000">
                <a:solidFill>
                  <a:schemeClr val="lt1"/>
                </a:solidFill>
                <a:latin typeface="Inter Light"/>
                <a:ea typeface="Inter Light"/>
                <a:cs typeface="Inter Light"/>
                <a:sym typeface="Inter Light"/>
              </a:defRPr>
            </a:lvl1pPr>
            <a:lvl2pPr lvl="1" algn="l">
              <a:spcBef>
                <a:spcPts val="320"/>
              </a:spcBef>
              <a:spcAft>
                <a:spcPts val="0"/>
              </a:spcAft>
              <a:buSzPts val="1120"/>
              <a:buNone/>
              <a:defRPr sz="1600">
                <a:solidFill>
                  <a:srgbClr val="5B5B6E"/>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p:txBody>
      </p:sp>
      <p:grpSp>
        <p:nvGrpSpPr>
          <p:cNvPr id="204" name="Google Shape;204;p9"/>
          <p:cNvGrpSpPr/>
          <p:nvPr/>
        </p:nvGrpSpPr>
        <p:grpSpPr>
          <a:xfrm>
            <a:off x="10364788" y="4960938"/>
            <a:ext cx="1225550" cy="1434703"/>
            <a:chOff x="6529" y="3125"/>
            <a:chExt cx="772" cy="904"/>
          </a:xfrm>
        </p:grpSpPr>
        <p:sp>
          <p:nvSpPr>
            <p:cNvPr id="205" name="Google Shape;205;p9"/>
            <p:cNvSpPr/>
            <p:nvPr/>
          </p:nvSpPr>
          <p:spPr>
            <a:xfrm>
              <a:off x="6529" y="3125"/>
              <a:ext cx="618" cy="226"/>
            </a:xfrm>
            <a:custGeom>
              <a:rect b="b" l="l" r="r" t="t"/>
              <a:pathLst>
                <a:path extrusionOk="0" h="902" w="2473">
                  <a:moveTo>
                    <a:pt x="2473" y="0"/>
                  </a:moveTo>
                  <a:lnTo>
                    <a:pt x="0" y="902"/>
                  </a:lnTo>
                  <a:lnTo>
                    <a:pt x="2473" y="466"/>
                  </a:lnTo>
                  <a:lnTo>
                    <a:pt x="247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206" name="Google Shape;206;p9"/>
            <p:cNvSpPr/>
            <p:nvPr/>
          </p:nvSpPr>
          <p:spPr>
            <a:xfrm>
              <a:off x="6529" y="3444"/>
              <a:ext cx="772" cy="585"/>
            </a:xfrm>
            <a:custGeom>
              <a:rect b="b" l="l" r="r" t="t"/>
              <a:pathLst>
                <a:path extrusionOk="0" h="2339" w="3088">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slide">
  <p:cSld name="2_Standard slide">
    <p:spTree>
      <p:nvGrpSpPr>
        <p:cNvPr id="207" name="Shape 207"/>
        <p:cNvGrpSpPr/>
        <p:nvPr/>
      </p:nvGrpSpPr>
      <p:grpSpPr>
        <a:xfrm>
          <a:off x="0" y="0"/>
          <a:ext cx="0" cy="0"/>
          <a:chOff x="0" y="0"/>
          <a:chExt cx="0" cy="0"/>
        </a:xfrm>
      </p:grpSpPr>
      <p:sp>
        <p:nvSpPr>
          <p:cNvPr id="208" name="Google Shape;208;p10"/>
          <p:cNvSpPr/>
          <p:nvPr>
            <p:ph idx="2" type="pic"/>
          </p:nvPr>
        </p:nvSpPr>
        <p:spPr>
          <a:xfrm>
            <a:off x="8199125" y="0"/>
            <a:ext cx="3999300" cy="6858000"/>
          </a:xfrm>
          <a:prstGeom prst="rect">
            <a:avLst/>
          </a:prstGeom>
          <a:noFill/>
          <a:ln>
            <a:noFill/>
          </a:ln>
        </p:spPr>
      </p:sp>
      <p:sp>
        <p:nvSpPr>
          <p:cNvPr id="209" name="Google Shape;209;p10"/>
          <p:cNvSpPr txBox="1"/>
          <p:nvPr>
            <p:ph type="title"/>
          </p:nvPr>
        </p:nvSpPr>
        <p:spPr>
          <a:xfrm>
            <a:off x="609919" y="294200"/>
            <a:ext cx="7444500" cy="5904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10"/>
          <p:cNvSpPr txBox="1"/>
          <p:nvPr>
            <p:ph idx="1" type="body"/>
          </p:nvPr>
        </p:nvSpPr>
        <p:spPr>
          <a:xfrm>
            <a:off x="609918" y="1137921"/>
            <a:ext cx="7299600" cy="873900"/>
          </a:xfrm>
          <a:prstGeom prst="rect">
            <a:avLst/>
          </a:prstGeom>
          <a:noFill/>
          <a:ln>
            <a:noFill/>
          </a:ln>
        </p:spPr>
        <p:txBody>
          <a:bodyPr anchorCtr="0" anchor="t" bIns="0" lIns="0" spcFirstLastPara="1" rIns="0" wrap="square" tIns="0">
            <a:noAutofit/>
          </a:bodyPr>
          <a:lstStyle>
            <a:lvl1pPr indent="-228600" lvl="0" marL="457200" algn="l">
              <a:spcBef>
                <a:spcPts val="360"/>
              </a:spcBef>
              <a:spcAft>
                <a:spcPts val="0"/>
              </a:spcAft>
              <a:buSzPts val="1260"/>
              <a:buNone/>
              <a:defRPr sz="18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1" name="Google Shape;211;p10"/>
          <p:cNvSpPr txBox="1"/>
          <p:nvPr>
            <p:ph idx="3" type="body"/>
          </p:nvPr>
        </p:nvSpPr>
        <p:spPr>
          <a:xfrm>
            <a:off x="609918" y="2311401"/>
            <a:ext cx="3580200" cy="3844800"/>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SzPts val="980"/>
              <a:buNone/>
              <a:defRPr sz="14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2" name="Google Shape;212;p10"/>
          <p:cNvSpPr txBox="1"/>
          <p:nvPr>
            <p:ph idx="4" type="body"/>
          </p:nvPr>
        </p:nvSpPr>
        <p:spPr>
          <a:xfrm>
            <a:off x="4329443" y="2311401"/>
            <a:ext cx="3580200" cy="1254900"/>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SzPts val="980"/>
              <a:buNone/>
              <a:defRPr sz="14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3" name="Google Shape;213;p10"/>
          <p:cNvSpPr txBox="1"/>
          <p:nvPr>
            <p:ph idx="5" type="body"/>
          </p:nvPr>
        </p:nvSpPr>
        <p:spPr>
          <a:xfrm>
            <a:off x="4329443" y="4236721"/>
            <a:ext cx="3580200" cy="1944300"/>
          </a:xfrm>
          <a:prstGeom prst="rect">
            <a:avLst/>
          </a:prstGeom>
          <a:noFill/>
          <a:ln>
            <a:noFill/>
          </a:ln>
        </p:spPr>
        <p:txBody>
          <a:bodyPr anchorCtr="0" anchor="t" bIns="0" lIns="0" spcFirstLastPara="1" rIns="0" wrap="square" tIns="0">
            <a:noAutofit/>
          </a:bodyPr>
          <a:lstStyle>
            <a:lvl1pPr indent="-228600" lvl="0" marL="457200" algn="l">
              <a:spcBef>
                <a:spcPts val="360"/>
              </a:spcBef>
              <a:spcAft>
                <a:spcPts val="0"/>
              </a:spcAft>
              <a:buSzPts val="1260"/>
              <a:buNone/>
              <a:defRPr sz="1800">
                <a:solidFill>
                  <a:schemeClr val="lt1"/>
                </a:solidFill>
                <a:latin typeface="Georgia"/>
                <a:ea typeface="Georgia"/>
                <a:cs typeface="Georgia"/>
                <a:sym typeface="Georgia"/>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14" name="Google Shape;214;p10"/>
          <p:cNvCxnSpPr/>
          <p:nvPr/>
        </p:nvCxnSpPr>
        <p:spPr>
          <a:xfrm>
            <a:off x="609918" y="907750"/>
            <a:ext cx="7053900" cy="0"/>
          </a:xfrm>
          <a:prstGeom prst="straightConnector1">
            <a:avLst/>
          </a:prstGeom>
          <a:noFill/>
          <a:ln cap="flat" cmpd="sng" w="19050">
            <a:solidFill>
              <a:schemeClr val="dk2"/>
            </a:solidFill>
            <a:prstDash val="solid"/>
            <a:round/>
            <a:headEnd len="med" w="med" type="none"/>
            <a:tailEnd len="med" w="med" type="none"/>
          </a:ln>
        </p:spPr>
      </p:cxnSp>
      <p:grpSp>
        <p:nvGrpSpPr>
          <p:cNvPr id="215" name="Google Shape;215;p10"/>
          <p:cNvGrpSpPr/>
          <p:nvPr/>
        </p:nvGrpSpPr>
        <p:grpSpPr>
          <a:xfrm>
            <a:off x="11287125" y="6356350"/>
            <a:ext cx="303213" cy="311150"/>
            <a:chOff x="7110" y="4004"/>
            <a:chExt cx="191" cy="196"/>
          </a:xfrm>
        </p:grpSpPr>
        <p:sp>
          <p:nvSpPr>
            <p:cNvPr id="216" name="Google Shape;216;p10"/>
            <p:cNvSpPr/>
            <p:nvPr/>
          </p:nvSpPr>
          <p:spPr>
            <a:xfrm>
              <a:off x="7110" y="4004"/>
              <a:ext cx="191" cy="70"/>
            </a:xfrm>
            <a:custGeom>
              <a:rect b="b" l="l" r="r" t="t"/>
              <a:pathLst>
                <a:path extrusionOk="0" h="70" w="191">
                  <a:moveTo>
                    <a:pt x="191" y="0"/>
                  </a:moveTo>
                  <a:lnTo>
                    <a:pt x="0" y="70"/>
                  </a:lnTo>
                  <a:lnTo>
                    <a:pt x="191" y="36"/>
                  </a:lnTo>
                  <a:lnTo>
                    <a:pt x="19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217" name="Google Shape;217;p10"/>
            <p:cNvSpPr/>
            <p:nvPr/>
          </p:nvSpPr>
          <p:spPr>
            <a:xfrm>
              <a:off x="7111" y="4103"/>
              <a:ext cx="78" cy="97"/>
            </a:xfrm>
            <a:custGeom>
              <a:rect b="b" l="l" r="r" t="t"/>
              <a:pathLst>
                <a:path extrusionOk="0" h="97" w="78">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218" name="Google Shape;218;p10"/>
            <p:cNvSpPr/>
            <p:nvPr/>
          </p:nvSpPr>
          <p:spPr>
            <a:xfrm>
              <a:off x="7176" y="4103"/>
              <a:ext cx="96" cy="97"/>
            </a:xfrm>
            <a:custGeom>
              <a:rect b="b" l="l" r="r" t="t"/>
              <a:pathLst>
                <a:path extrusionOk="0" h="97" w="96">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918" y="294200"/>
            <a:ext cx="10978500" cy="591000"/>
          </a:xfrm>
          <a:prstGeom prst="rect">
            <a:avLst/>
          </a:prstGeom>
          <a:noFill/>
          <a:ln>
            <a:noFill/>
          </a:ln>
        </p:spPr>
        <p:txBody>
          <a:bodyPr anchorCtr="0" anchor="ctr" bIns="0" lIns="0" spcFirstLastPara="1" rIns="0" wrap="square" tIns="0">
            <a:noAutofit/>
          </a:bodyPr>
          <a:lstStyle>
            <a:lvl1pPr lvl="0" marR="0" algn="l">
              <a:lnSpc>
                <a:spcPct val="85000"/>
              </a:lnSpc>
              <a:spcBef>
                <a:spcPts val="0"/>
              </a:spcBef>
              <a:spcAft>
                <a:spcPts val="0"/>
              </a:spcAft>
              <a:buClr>
                <a:schemeClr val="lt1"/>
              </a:buClr>
              <a:buSzPts val="3000"/>
              <a:buFont typeface="Inter Light"/>
              <a:buNone/>
              <a:defRPr b="0" i="0" sz="3000" u="none" cap="none" strike="noStrike">
                <a:solidFill>
                  <a:schemeClr val="lt1"/>
                </a:solidFill>
                <a:latin typeface="Inter Light"/>
                <a:ea typeface="Inter Light"/>
                <a:cs typeface="Inter Light"/>
                <a:sym typeface="Inter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918" y="1137920"/>
            <a:ext cx="10978500" cy="4947900"/>
          </a:xfrm>
          <a:prstGeom prst="rect">
            <a:avLst/>
          </a:prstGeom>
          <a:noFill/>
          <a:ln>
            <a:noFill/>
          </a:ln>
        </p:spPr>
        <p:txBody>
          <a:bodyPr anchorCtr="0" anchor="t" bIns="0" lIns="0" spcFirstLastPara="1" rIns="0" wrap="square" tIns="0">
            <a:noAutofit/>
          </a:bodyPr>
          <a:lstStyle>
            <a:lvl1pPr indent="-317500" lvl="0" marL="457200" marR="0" algn="l">
              <a:spcBef>
                <a:spcPts val="400"/>
              </a:spcBef>
              <a:spcAft>
                <a:spcPts val="0"/>
              </a:spcAft>
              <a:buClr>
                <a:schemeClr val="dk2"/>
              </a:buClr>
              <a:buSzPts val="1400"/>
              <a:buFont typeface="Arial"/>
              <a:buChar char="►"/>
              <a:defRPr b="0" i="0" sz="2000" u="none" cap="none" strike="noStrike">
                <a:solidFill>
                  <a:schemeClr val="lt1"/>
                </a:solidFill>
                <a:latin typeface="Inter Light"/>
                <a:ea typeface="Inter Light"/>
                <a:cs typeface="Inter Light"/>
                <a:sym typeface="Inter Light"/>
              </a:defRPr>
            </a:lvl1pPr>
            <a:lvl2pPr indent="-308610" lvl="1" marL="914400" marR="0" algn="l">
              <a:spcBef>
                <a:spcPts val="360"/>
              </a:spcBef>
              <a:spcAft>
                <a:spcPts val="0"/>
              </a:spcAft>
              <a:buClr>
                <a:schemeClr val="dk2"/>
              </a:buClr>
              <a:buSzPts val="1260"/>
              <a:buFont typeface="Arial"/>
              <a:buChar char="►"/>
              <a:defRPr b="0" i="0" sz="1800" u="none" cap="none" strike="noStrike">
                <a:solidFill>
                  <a:schemeClr val="lt1"/>
                </a:solidFill>
                <a:latin typeface="Inter Light"/>
                <a:ea typeface="Inter Light"/>
                <a:cs typeface="Inter Light"/>
                <a:sym typeface="Inter Light"/>
              </a:defRPr>
            </a:lvl2pPr>
            <a:lvl3pPr indent="-299719" lvl="2" marL="1371600" marR="0" algn="l">
              <a:spcBef>
                <a:spcPts val="320"/>
              </a:spcBef>
              <a:spcAft>
                <a:spcPts val="0"/>
              </a:spcAft>
              <a:buClr>
                <a:schemeClr val="dk2"/>
              </a:buClr>
              <a:buSzPts val="1120"/>
              <a:buFont typeface="Arial"/>
              <a:buChar char="►"/>
              <a:defRPr b="0" i="0" sz="1600" u="none" cap="none" strike="noStrike">
                <a:solidFill>
                  <a:schemeClr val="lt1"/>
                </a:solidFill>
                <a:latin typeface="Inter Light"/>
                <a:ea typeface="Inter Light"/>
                <a:cs typeface="Inter Light"/>
                <a:sym typeface="Inter Light"/>
              </a:defRPr>
            </a:lvl3pPr>
            <a:lvl4pPr indent="-290830" lvl="3" marL="1828800" marR="0" algn="l">
              <a:spcBef>
                <a:spcPts val="280"/>
              </a:spcBef>
              <a:spcAft>
                <a:spcPts val="0"/>
              </a:spcAft>
              <a:buClr>
                <a:schemeClr val="dk2"/>
              </a:buClr>
              <a:buSzPts val="980"/>
              <a:buFont typeface="Arial"/>
              <a:buChar char="►"/>
              <a:defRPr b="0" i="0" sz="1400" u="none" cap="none" strike="noStrike">
                <a:solidFill>
                  <a:schemeClr val="lt1"/>
                </a:solidFill>
                <a:latin typeface="Inter Light"/>
                <a:ea typeface="Inter Light"/>
                <a:cs typeface="Inter Light"/>
                <a:sym typeface="Inter Light"/>
              </a:defRPr>
            </a:lvl4pPr>
            <a:lvl5pPr indent="-281939" lvl="4" marL="2286000" marR="0" algn="l">
              <a:spcBef>
                <a:spcPts val="240"/>
              </a:spcBef>
              <a:spcAft>
                <a:spcPts val="0"/>
              </a:spcAft>
              <a:buClr>
                <a:schemeClr val="dk2"/>
              </a:buClr>
              <a:buSzPts val="840"/>
              <a:buFont typeface="Arial"/>
              <a:buChar char="►"/>
              <a:defRPr b="0" i="0" sz="1200" u="none" cap="none" strike="noStrike">
                <a:solidFill>
                  <a:schemeClr val="lt1"/>
                </a:solidFill>
                <a:latin typeface="Inter Light"/>
                <a:ea typeface="Inter Light"/>
                <a:cs typeface="Inter Light"/>
                <a:sym typeface="Inter Light"/>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9pPr>
          </a:lstStyle>
          <a:p/>
        </p:txBody>
      </p:sp>
      <p:grpSp>
        <p:nvGrpSpPr>
          <p:cNvPr id="12" name="Google Shape;12;p1"/>
          <p:cNvGrpSpPr/>
          <p:nvPr/>
        </p:nvGrpSpPr>
        <p:grpSpPr>
          <a:xfrm>
            <a:off x="11287125" y="6356350"/>
            <a:ext cx="303213" cy="311150"/>
            <a:chOff x="7110" y="4004"/>
            <a:chExt cx="191" cy="196"/>
          </a:xfrm>
        </p:grpSpPr>
        <p:sp>
          <p:nvSpPr>
            <p:cNvPr id="13" name="Google Shape;13;p1"/>
            <p:cNvSpPr/>
            <p:nvPr/>
          </p:nvSpPr>
          <p:spPr>
            <a:xfrm>
              <a:off x="7110" y="4004"/>
              <a:ext cx="191" cy="70"/>
            </a:xfrm>
            <a:custGeom>
              <a:rect b="b" l="l" r="r" t="t"/>
              <a:pathLst>
                <a:path extrusionOk="0" h="70" w="191">
                  <a:moveTo>
                    <a:pt x="191" y="0"/>
                  </a:moveTo>
                  <a:lnTo>
                    <a:pt x="0" y="70"/>
                  </a:lnTo>
                  <a:lnTo>
                    <a:pt x="191" y="36"/>
                  </a:lnTo>
                  <a:lnTo>
                    <a:pt x="19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4" name="Google Shape;14;p1"/>
            <p:cNvSpPr/>
            <p:nvPr/>
          </p:nvSpPr>
          <p:spPr>
            <a:xfrm>
              <a:off x="7111" y="4103"/>
              <a:ext cx="78" cy="97"/>
            </a:xfrm>
            <a:custGeom>
              <a:rect b="b" l="l" r="r" t="t"/>
              <a:pathLst>
                <a:path extrusionOk="0" h="97" w="78">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5" name="Google Shape;15;p1"/>
            <p:cNvSpPr/>
            <p:nvPr/>
          </p:nvSpPr>
          <p:spPr>
            <a:xfrm>
              <a:off x="7176" y="4103"/>
              <a:ext cx="96" cy="97"/>
            </a:xfrm>
            <a:custGeom>
              <a:rect b="b" l="l" r="r" t="t"/>
              <a:pathLst>
                <a:path extrusionOk="0" h="97" w="96">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
        <p:nvSpPr>
          <p:cNvPr id="16" name="Google Shape;16;p1"/>
          <p:cNvSpPr txBox="1"/>
          <p:nvPr/>
        </p:nvSpPr>
        <p:spPr>
          <a:xfrm>
            <a:off x="1352728" y="6471244"/>
            <a:ext cx="1191300" cy="18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800">
                <a:solidFill>
                  <a:schemeClr val="lt1"/>
                </a:solidFill>
                <a:latin typeface="Inter"/>
                <a:ea typeface="Inter"/>
                <a:cs typeface="Inter"/>
                <a:sym typeface="Inter"/>
              </a:rPr>
              <a:t>3</a:t>
            </a:r>
            <a:r>
              <a:rPr b="0" lang="en-IN" sz="800" u="none">
                <a:solidFill>
                  <a:schemeClr val="lt1"/>
                </a:solidFill>
                <a:latin typeface="Inter"/>
                <a:ea typeface="Inter"/>
                <a:cs typeface="Inter"/>
                <a:sym typeface="Inter"/>
              </a:rPr>
              <a:t> </a:t>
            </a:r>
            <a:r>
              <a:rPr lang="en-IN" sz="800">
                <a:solidFill>
                  <a:schemeClr val="lt1"/>
                </a:solidFill>
                <a:latin typeface="Inter"/>
                <a:ea typeface="Inter"/>
                <a:cs typeface="Inter"/>
                <a:sym typeface="Inter"/>
              </a:rPr>
              <a:t>December</a:t>
            </a:r>
            <a:r>
              <a:rPr b="0" lang="en-IN" sz="800" u="none">
                <a:solidFill>
                  <a:schemeClr val="lt1"/>
                </a:solidFill>
                <a:latin typeface="Inter"/>
                <a:ea typeface="Inter"/>
                <a:cs typeface="Inter"/>
                <a:sym typeface="Inter"/>
              </a:rPr>
              <a:t> 2024</a:t>
            </a:r>
            <a:endParaRPr b="0" sz="800" u="none">
              <a:solidFill>
                <a:schemeClr val="lt1"/>
              </a:solidFill>
              <a:latin typeface="Inter"/>
              <a:ea typeface="Inter"/>
              <a:cs typeface="Inter"/>
              <a:sym typeface="Inter"/>
            </a:endParaRPr>
          </a:p>
        </p:txBody>
      </p:sp>
      <p:sp>
        <p:nvSpPr>
          <p:cNvPr id="17" name="Google Shape;17;p1"/>
          <p:cNvSpPr txBox="1"/>
          <p:nvPr/>
        </p:nvSpPr>
        <p:spPr>
          <a:xfrm>
            <a:off x="3162988" y="6471244"/>
            <a:ext cx="3086100" cy="18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800">
                <a:solidFill>
                  <a:schemeClr val="lt1"/>
                </a:solidFill>
                <a:latin typeface="Inter"/>
                <a:ea typeface="Inter"/>
                <a:cs typeface="Inter"/>
                <a:sym typeface="Inter"/>
              </a:rPr>
              <a:t>Macquarie University: PACE Program</a:t>
            </a:r>
            <a:endParaRPr/>
          </a:p>
        </p:txBody>
      </p:sp>
      <p:sp>
        <p:nvSpPr>
          <p:cNvPr id="18" name="Google Shape;18;p1"/>
          <p:cNvSpPr txBox="1"/>
          <p:nvPr/>
        </p:nvSpPr>
        <p:spPr>
          <a:xfrm>
            <a:off x="609600" y="6471244"/>
            <a:ext cx="663000" cy="18000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rPr b="0" lang="en-IN" sz="800" u="none">
                <a:solidFill>
                  <a:schemeClr val="lt1"/>
                </a:solidFill>
                <a:latin typeface="Inter"/>
                <a:ea typeface="Inter"/>
                <a:cs typeface="Inter"/>
                <a:sym typeface="Inter"/>
              </a:rPr>
              <a:t>Page </a:t>
            </a:r>
            <a:fld id="{00000000-1234-1234-1234-123412341234}" type="slidenum">
              <a:rPr b="0" lang="en-IN" sz="800" u="none">
                <a:solidFill>
                  <a:schemeClr val="lt1"/>
                </a:solidFill>
                <a:latin typeface="Inter"/>
                <a:ea typeface="Inter"/>
                <a:cs typeface="Inter"/>
                <a:sym typeface="Inter"/>
              </a:rPr>
              <a:t>‹#›</a:t>
            </a:fld>
            <a:endParaRPr b="0" sz="800" u="none">
              <a:solidFill>
                <a:schemeClr val="lt1"/>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5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54.png"/><Relationship Id="rId6" Type="http://schemas.openxmlformats.org/officeDocument/2006/relationships/image" Target="../media/image49.png"/><Relationship Id="rId7"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8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7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7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48.png"/><Relationship Id="rId6" Type="http://schemas.openxmlformats.org/officeDocument/2006/relationships/image" Target="../media/image42.png"/><Relationship Id="rId7" Type="http://schemas.openxmlformats.org/officeDocument/2006/relationships/image" Target="../media/image46.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59.png"/><Relationship Id="rId7"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89.png"/><Relationship Id="rId4" Type="http://schemas.openxmlformats.org/officeDocument/2006/relationships/image" Target="../media/image50.png"/><Relationship Id="rId9"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5.png"/><Relationship Id="rId8" Type="http://schemas.openxmlformats.org/officeDocument/2006/relationships/image" Target="../media/image62.png"/><Relationship Id="rId11" Type="http://schemas.openxmlformats.org/officeDocument/2006/relationships/image" Target="../media/image64.png"/><Relationship Id="rId10" Type="http://schemas.openxmlformats.org/officeDocument/2006/relationships/image" Target="../media/image53.png"/><Relationship Id="rId13" Type="http://schemas.openxmlformats.org/officeDocument/2006/relationships/image" Target="../media/image67.png"/><Relationship Id="rId12" Type="http://schemas.openxmlformats.org/officeDocument/2006/relationships/image" Target="../media/image6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89.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86.jpg"/><Relationship Id="rId4" Type="http://schemas.openxmlformats.org/officeDocument/2006/relationships/image" Target="../media/image89.png"/><Relationship Id="rId5" Type="http://schemas.openxmlformats.org/officeDocument/2006/relationships/image" Target="../media/image65.png"/><Relationship Id="rId6" Type="http://schemas.openxmlformats.org/officeDocument/2006/relationships/image" Target="../media/image69.png"/><Relationship Id="rId7" Type="http://schemas.openxmlformats.org/officeDocument/2006/relationships/image" Target="../media/image63.png"/><Relationship Id="rId8"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image" Target="../media/image87.jpg"/><Relationship Id="rId4" Type="http://schemas.openxmlformats.org/officeDocument/2006/relationships/hyperlink" Target="http://localhost:3000/logi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youtu.be/b4sqNaAhaJk" TargetMode="External"/><Relationship Id="rId4" Type="http://schemas.openxmlformats.org/officeDocument/2006/relationships/hyperlink" Target="https://youtu.be/b4sqNaAhaJk" TargetMode="External"/><Relationship Id="rId9" Type="http://schemas.openxmlformats.org/officeDocument/2006/relationships/image" Target="../media/image11.jpg"/><Relationship Id="rId5" Type="http://schemas.openxmlformats.org/officeDocument/2006/relationships/hyperlink" Target="http://localhost:3000/login" TargetMode="External"/><Relationship Id="rId6" Type="http://schemas.openxmlformats.org/officeDocument/2006/relationships/image" Target="../media/image71.png"/><Relationship Id="rId7" Type="http://schemas.openxmlformats.org/officeDocument/2006/relationships/hyperlink" Target="http://localhost:3000/login" TargetMode="External"/><Relationship Id="rId8" Type="http://schemas.openxmlformats.org/officeDocument/2006/relationships/image" Target="../media/image83.png"/><Relationship Id="rId10" Type="http://schemas.openxmlformats.org/officeDocument/2006/relationships/hyperlink" Target="http://localhost:3000/logi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 Id="rId3" Type="http://schemas.openxmlformats.org/officeDocument/2006/relationships/image" Target="../media/image8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73.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8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11.jpg"/><Relationship Id="rId4" Type="http://schemas.openxmlformats.org/officeDocument/2006/relationships/image" Target="../media/image13.jpg"/><Relationship Id="rId9" Type="http://schemas.openxmlformats.org/officeDocument/2006/relationships/image" Target="../media/image25.png"/><Relationship Id="rId5" Type="http://schemas.openxmlformats.org/officeDocument/2006/relationships/image" Target="../media/image14.jpg"/><Relationship Id="rId6" Type="http://schemas.openxmlformats.org/officeDocument/2006/relationships/image" Target="../media/image10.jpg"/><Relationship Id="rId7" Type="http://schemas.openxmlformats.org/officeDocument/2006/relationships/image" Target="../media/image19.jpg"/><Relationship Id="rId8" Type="http://schemas.openxmlformats.org/officeDocument/2006/relationships/image" Target="../media/image8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comments" Target="../comments/comment1.xml"/><Relationship Id="rId4" Type="http://schemas.openxmlformats.org/officeDocument/2006/relationships/image" Target="../media/image11.jpg"/><Relationship Id="rId9" Type="http://schemas.openxmlformats.org/officeDocument/2006/relationships/image" Target="../media/image43.jpg"/><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0.jpg"/><Relationship Id="rId8" Type="http://schemas.openxmlformats.org/officeDocument/2006/relationships/image" Target="../media/image19.jpg"/><Relationship Id="rId11" Type="http://schemas.openxmlformats.org/officeDocument/2006/relationships/image" Target="../media/image25.png"/><Relationship Id="rId10" Type="http://schemas.openxmlformats.org/officeDocument/2006/relationships/image" Target="../media/image89.png"/><Relationship Id="rId13" Type="http://schemas.openxmlformats.org/officeDocument/2006/relationships/image" Target="../media/image8.jpg"/><Relationship Id="rId12" Type="http://schemas.openxmlformats.org/officeDocument/2006/relationships/image" Target="../media/image7.png"/><Relationship Id="rId14" Type="http://schemas.openxmlformats.org/officeDocument/2006/relationships/image" Target="../media/image4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5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84.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3.jpg"/><Relationship Id="rId9" Type="http://schemas.openxmlformats.org/officeDocument/2006/relationships/image" Target="../media/image43.jpg"/><Relationship Id="rId5" Type="http://schemas.openxmlformats.org/officeDocument/2006/relationships/image" Target="../media/image14.jpg"/><Relationship Id="rId6" Type="http://schemas.openxmlformats.org/officeDocument/2006/relationships/image" Target="../media/image10.jpg"/><Relationship Id="rId7" Type="http://schemas.openxmlformats.org/officeDocument/2006/relationships/image" Target="../media/image19.jpg"/><Relationship Id="rId8" Type="http://schemas.openxmlformats.org/officeDocument/2006/relationships/image" Target="../media/image47.jpg"/><Relationship Id="rId11" Type="http://schemas.openxmlformats.org/officeDocument/2006/relationships/image" Target="../media/image25.png"/><Relationship Id="rId10" Type="http://schemas.openxmlformats.org/officeDocument/2006/relationships/image" Target="../media/image89.png"/><Relationship Id="rId13" Type="http://schemas.openxmlformats.org/officeDocument/2006/relationships/image" Target="../media/image8.jpg"/><Relationship Id="rId1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4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6.png"/><Relationship Id="rId6"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9.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idx="1" type="subTitle"/>
          </p:nvPr>
        </p:nvSpPr>
        <p:spPr>
          <a:xfrm>
            <a:off x="890225" y="4436485"/>
            <a:ext cx="4910400" cy="51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600"/>
              <a:buNone/>
            </a:pPr>
            <a:r>
              <a:rPr b="1" lang="en-IN"/>
              <a:t>Macquarie University PACE Program</a:t>
            </a:r>
            <a:endParaRPr b="1"/>
          </a:p>
        </p:txBody>
      </p:sp>
      <p:sp>
        <p:nvSpPr>
          <p:cNvPr id="331" name="Google Shape;331;p37"/>
          <p:cNvSpPr txBox="1"/>
          <p:nvPr>
            <p:ph type="title"/>
          </p:nvPr>
        </p:nvSpPr>
        <p:spPr>
          <a:xfrm>
            <a:off x="890225" y="2698751"/>
            <a:ext cx="4908600" cy="16539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4200"/>
              <a:buFont typeface="Inter"/>
              <a:buNone/>
            </a:pPr>
            <a:r>
              <a:rPr lang="en-IN" sz="2800"/>
              <a:t>Revving Up Innovation: </a:t>
            </a:r>
            <a:r>
              <a:rPr b="0" lang="en-IN" sz="2800"/>
              <a:t>Unleash the​ Power of GenAI for Insurance Claim Management​</a:t>
            </a:r>
            <a:endParaRPr b="0" sz="2800"/>
          </a:p>
        </p:txBody>
      </p:sp>
      <p:sp>
        <p:nvSpPr>
          <p:cNvPr id="332" name="Google Shape;332;p37"/>
          <p:cNvSpPr txBox="1"/>
          <p:nvPr>
            <p:ph idx="2" type="body"/>
          </p:nvPr>
        </p:nvSpPr>
        <p:spPr>
          <a:xfrm>
            <a:off x="890225" y="5047485"/>
            <a:ext cx="4908600" cy="24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1600"/>
              <a:buNone/>
            </a:pPr>
            <a:r>
              <a:rPr b="0" lang="en-IN">
                <a:latin typeface="Inter Medium"/>
                <a:ea typeface="Inter Medium"/>
                <a:cs typeface="Inter Medium"/>
                <a:sym typeface="Inter Medium"/>
              </a:rPr>
              <a:t>3rd December 2024</a:t>
            </a:r>
            <a:endParaRPr b="0">
              <a:latin typeface="Inter Medium"/>
              <a:ea typeface="Inter Medium"/>
              <a:cs typeface="Inter Medium"/>
              <a:sym typeface="Inter Medium"/>
            </a:endParaRPr>
          </a:p>
        </p:txBody>
      </p:sp>
      <p:pic>
        <p:nvPicPr>
          <p:cNvPr id="333" name="Google Shape;333;p37"/>
          <p:cNvPicPr preferRelativeResize="0"/>
          <p:nvPr/>
        </p:nvPicPr>
        <p:blipFill>
          <a:blip r:embed="rId3">
            <a:alphaModFix/>
          </a:blip>
          <a:stretch>
            <a:fillRect/>
          </a:stretch>
        </p:blipFill>
        <p:spPr>
          <a:xfrm>
            <a:off x="-51972" y="294232"/>
            <a:ext cx="1564732" cy="570200"/>
          </a:xfrm>
          <a:prstGeom prst="rect">
            <a:avLst/>
          </a:prstGeom>
          <a:noFill/>
          <a:ln>
            <a:noFill/>
          </a:ln>
        </p:spPr>
      </p:pic>
      <p:pic>
        <p:nvPicPr>
          <p:cNvPr id="334" name="Google Shape;334;p37"/>
          <p:cNvPicPr preferRelativeResize="0"/>
          <p:nvPr/>
        </p:nvPicPr>
        <p:blipFill rotWithShape="1">
          <a:blip r:embed="rId4">
            <a:alphaModFix/>
          </a:blip>
          <a:srcRect b="0" l="0" r="0" t="0"/>
          <a:stretch/>
        </p:blipFill>
        <p:spPr>
          <a:xfrm>
            <a:off x="1030687" y="368425"/>
            <a:ext cx="1164675" cy="52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46"/>
          <p:cNvPicPr preferRelativeResize="0"/>
          <p:nvPr>
            <p:ph idx="2" type="pic"/>
          </p:nvPr>
        </p:nvPicPr>
        <p:blipFill rotWithShape="1">
          <a:blip r:embed="rId3">
            <a:alphaModFix/>
          </a:blip>
          <a:srcRect b="7884" l="0" r="0" t="7884"/>
          <a:stretch/>
        </p:blipFill>
        <p:spPr>
          <a:xfrm>
            <a:off x="0" y="0"/>
            <a:ext cx="12198298" cy="6858000"/>
          </a:xfrm>
          <a:prstGeom prst="rect">
            <a:avLst/>
          </a:prstGeom>
          <a:noFill/>
          <a:ln>
            <a:noFill/>
          </a:ln>
        </p:spPr>
      </p:pic>
      <p:sp>
        <p:nvSpPr>
          <p:cNvPr id="619" name="Google Shape;619;p46"/>
          <p:cNvSpPr/>
          <p:nvPr/>
        </p:nvSpPr>
        <p:spPr>
          <a:xfrm>
            <a:off x="6350" y="0"/>
            <a:ext cx="12192000" cy="6858000"/>
          </a:xfrm>
          <a:prstGeom prst="rect">
            <a:avLst/>
          </a:pr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FFFFFF"/>
                </a:solidFill>
                <a:latin typeface="Calibri"/>
                <a:ea typeface="Calibri"/>
                <a:cs typeface="Calibri"/>
                <a:sym typeface="Calibri"/>
              </a:rPr>
              <a:t>≈</a:t>
            </a:r>
            <a:endParaRPr b="0" i="0" sz="1800" u="none" cap="none" strike="noStrike">
              <a:solidFill>
                <a:srgbClr val="FFFFFF"/>
              </a:solidFill>
              <a:latin typeface="Calibri"/>
              <a:ea typeface="Calibri"/>
              <a:cs typeface="Calibri"/>
              <a:sym typeface="Calibri"/>
            </a:endParaRPr>
          </a:p>
        </p:txBody>
      </p:sp>
      <p:sp>
        <p:nvSpPr>
          <p:cNvPr id="620" name="Google Shape;620;p46"/>
          <p:cNvSpPr/>
          <p:nvPr/>
        </p:nvSpPr>
        <p:spPr>
          <a:xfrm>
            <a:off x="838637" y="3251200"/>
            <a:ext cx="6950400" cy="812700"/>
          </a:xfrm>
          <a:prstGeom prst="rect">
            <a:avLst/>
          </a:prstGeom>
          <a:solidFill>
            <a:schemeClr val="dk2"/>
          </a:solidFill>
          <a:ln>
            <a:noFill/>
          </a:ln>
        </p:spPr>
        <p:txBody>
          <a:bodyPr anchorCtr="0" anchor="ctr" bIns="45700" lIns="1828800" spcFirstLastPara="1" rIns="91425" wrap="square" tIns="45700">
            <a:noAutofit/>
          </a:bodyPr>
          <a:lstStyle/>
          <a:p>
            <a:pPr indent="0" lvl="0" marL="0" rtl="0" algn="l">
              <a:spcBef>
                <a:spcPts val="0"/>
              </a:spcBef>
              <a:spcAft>
                <a:spcPts val="0"/>
              </a:spcAft>
              <a:buSzPts val="2000"/>
              <a:buNone/>
            </a:pPr>
            <a:r>
              <a:rPr b="1" lang="en-IN" sz="2000">
                <a:solidFill>
                  <a:schemeClr val="lt2"/>
                </a:solidFill>
                <a:latin typeface="Inter"/>
                <a:ea typeface="Inter"/>
                <a:cs typeface="Inter"/>
                <a:sym typeface="Inter"/>
              </a:rPr>
              <a:t>Project Workflow</a:t>
            </a:r>
            <a:endParaRPr b="1" sz="2000">
              <a:solidFill>
                <a:schemeClr val="lt2"/>
              </a:solidFill>
              <a:latin typeface="Inter"/>
              <a:ea typeface="Inter"/>
              <a:cs typeface="Inter"/>
              <a:sym typeface="Inter"/>
            </a:endParaRPr>
          </a:p>
        </p:txBody>
      </p:sp>
      <p:sp>
        <p:nvSpPr>
          <p:cNvPr id="621" name="Google Shape;621;p46"/>
          <p:cNvSpPr txBox="1"/>
          <p:nvPr/>
        </p:nvSpPr>
        <p:spPr>
          <a:xfrm>
            <a:off x="940289" y="2510622"/>
            <a:ext cx="1555500" cy="14469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8800">
                <a:solidFill>
                  <a:schemeClr val="lt1"/>
                </a:solidFill>
                <a:latin typeface="Inter"/>
                <a:ea typeface="Inter"/>
                <a:cs typeface="Inter"/>
                <a:sym typeface="Inter"/>
              </a:rPr>
              <a:t>3</a:t>
            </a:r>
            <a:endParaRPr sz="3600">
              <a:solidFill>
                <a:schemeClr val="lt1"/>
              </a:solidFill>
              <a:latin typeface="Inter Light"/>
              <a:ea typeface="Inter Light"/>
              <a:cs typeface="Inter Light"/>
              <a:sym typeface="Inter Light"/>
            </a:endParaRPr>
          </a:p>
        </p:txBody>
      </p:sp>
      <p:sp>
        <p:nvSpPr>
          <p:cNvPr id="622" name="Google Shape;622;p46"/>
          <p:cNvSpPr/>
          <p:nvPr/>
        </p:nvSpPr>
        <p:spPr>
          <a:xfrm rot="5400000">
            <a:off x="782052" y="6532155"/>
            <a:ext cx="365700" cy="96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Inter Light"/>
              <a:ea typeface="Inter Light"/>
              <a:cs typeface="Inter Light"/>
              <a:sym typeface="Inter Light"/>
            </a:endParaRPr>
          </a:p>
        </p:txBody>
      </p:sp>
      <p:sp>
        <p:nvSpPr>
          <p:cNvPr id="623" name="Google Shape;623;p46"/>
          <p:cNvSpPr txBox="1"/>
          <p:nvPr/>
        </p:nvSpPr>
        <p:spPr>
          <a:xfrm>
            <a:off x="609919" y="6397754"/>
            <a:ext cx="4575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7"/>
          <p:cNvSpPr txBox="1"/>
          <p:nvPr>
            <p:ph type="title"/>
          </p:nvPr>
        </p:nvSpPr>
        <p:spPr>
          <a:xfrm>
            <a:off x="609925" y="294200"/>
            <a:ext cx="112413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Workflow (Agile Methodology)</a:t>
            </a:r>
            <a:endParaRPr/>
          </a:p>
        </p:txBody>
      </p:sp>
      <p:pic>
        <p:nvPicPr>
          <p:cNvPr id="630" name="Google Shape;630;p47"/>
          <p:cNvPicPr preferRelativeResize="0"/>
          <p:nvPr/>
        </p:nvPicPr>
        <p:blipFill>
          <a:blip r:embed="rId3">
            <a:alphaModFix/>
          </a:blip>
          <a:stretch>
            <a:fillRect/>
          </a:stretch>
        </p:blipFill>
        <p:spPr>
          <a:xfrm>
            <a:off x="8727875" y="164602"/>
            <a:ext cx="648000" cy="648000"/>
          </a:xfrm>
          <a:prstGeom prst="ellipse">
            <a:avLst/>
          </a:prstGeom>
          <a:noFill/>
          <a:ln>
            <a:noFill/>
          </a:ln>
        </p:spPr>
      </p:pic>
      <p:grpSp>
        <p:nvGrpSpPr>
          <p:cNvPr id="631" name="Google Shape;631;p47"/>
          <p:cNvGrpSpPr/>
          <p:nvPr/>
        </p:nvGrpSpPr>
        <p:grpSpPr>
          <a:xfrm>
            <a:off x="1005763" y="1201794"/>
            <a:ext cx="10039259" cy="5225780"/>
            <a:chOff x="1879632" y="1784753"/>
            <a:chExt cx="8432809" cy="4229346"/>
          </a:xfrm>
        </p:grpSpPr>
        <p:grpSp>
          <p:nvGrpSpPr>
            <p:cNvPr id="632" name="Google Shape;632;p47"/>
            <p:cNvGrpSpPr/>
            <p:nvPr/>
          </p:nvGrpSpPr>
          <p:grpSpPr>
            <a:xfrm>
              <a:off x="1879632" y="1784753"/>
              <a:ext cx="8432809" cy="4229346"/>
              <a:chOff x="2455723" y="1854327"/>
              <a:chExt cx="8432809" cy="4229346"/>
            </a:xfrm>
          </p:grpSpPr>
          <p:sp>
            <p:nvSpPr>
              <p:cNvPr id="633" name="Google Shape;633;p47"/>
              <p:cNvSpPr/>
              <p:nvPr/>
            </p:nvSpPr>
            <p:spPr>
              <a:xfrm rot="10473460">
                <a:off x="6750476" y="4019509"/>
                <a:ext cx="1224118" cy="1224118"/>
              </a:xfrm>
              <a:prstGeom prst="blockArc">
                <a:avLst>
                  <a:gd fmla="val 10800000" name="adj1"/>
                  <a:gd fmla="val 5384794" name="adj2"/>
                  <a:gd fmla="val 6628" name="adj3"/>
                </a:avLst>
              </a:prstGeom>
              <a:solidFill>
                <a:srgbClr val="E0E0E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Inter Light"/>
                  <a:buNone/>
                </a:pPr>
                <a:r>
                  <a:t/>
                </a:r>
                <a:endParaRPr b="0" i="0" sz="1200" u="none" cap="none" strike="noStrike">
                  <a:latin typeface="Inter Light"/>
                  <a:ea typeface="Inter Light"/>
                  <a:cs typeface="Inter Light"/>
                  <a:sym typeface="Inter Light"/>
                </a:endParaRPr>
              </a:p>
            </p:txBody>
          </p:sp>
          <p:sp>
            <p:nvSpPr>
              <p:cNvPr id="634" name="Google Shape;634;p47"/>
              <p:cNvSpPr/>
              <p:nvPr/>
            </p:nvSpPr>
            <p:spPr>
              <a:xfrm>
                <a:off x="5358741" y="2926055"/>
                <a:ext cx="2627100" cy="2628000"/>
              </a:xfrm>
              <a:prstGeom prst="blockArc">
                <a:avLst>
                  <a:gd fmla="val 10813385" name="adj1"/>
                  <a:gd fmla="val 21588022" name="adj2"/>
                  <a:gd fmla="val 4738" name="adj3"/>
                </a:avLst>
              </a:prstGeom>
              <a:solidFill>
                <a:srgbClr val="FFE600"/>
              </a:solidFill>
              <a:ln cap="flat" cmpd="sng" w="9525">
                <a:solidFill>
                  <a:srgbClr val="FFE6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Inter Light"/>
                  <a:buNone/>
                </a:pPr>
                <a:r>
                  <a:t/>
                </a:r>
                <a:endParaRPr b="0" i="0" sz="1200" u="none" cap="none" strike="noStrike">
                  <a:solidFill>
                    <a:srgbClr val="2E2E38"/>
                  </a:solidFill>
                  <a:latin typeface="Inter Light"/>
                  <a:ea typeface="Inter Light"/>
                  <a:cs typeface="Inter Light"/>
                  <a:sym typeface="Inter Light"/>
                </a:endParaRPr>
              </a:p>
            </p:txBody>
          </p:sp>
          <p:sp>
            <p:nvSpPr>
              <p:cNvPr id="635" name="Google Shape;635;p47"/>
              <p:cNvSpPr/>
              <p:nvPr/>
            </p:nvSpPr>
            <p:spPr>
              <a:xfrm rot="10800000">
                <a:off x="2862994" y="2926052"/>
                <a:ext cx="2624700" cy="2628000"/>
              </a:xfrm>
              <a:prstGeom prst="blockArc">
                <a:avLst>
                  <a:gd fmla="val 10614706" name="adj1"/>
                  <a:gd fmla="val 16197990" name="adj2"/>
                  <a:gd fmla="val 4765" name="adj3"/>
                </a:avLst>
              </a:prstGeom>
              <a:solidFill>
                <a:srgbClr val="FFE600"/>
              </a:solidFill>
              <a:ln cap="flat" cmpd="sng" w="25400">
                <a:solidFill>
                  <a:srgbClr val="FFE6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Inter Light"/>
                  <a:buNone/>
                </a:pPr>
                <a:r>
                  <a:t/>
                </a:r>
                <a:endParaRPr b="0" i="0" sz="1200" u="none" cap="none" strike="noStrike">
                  <a:solidFill>
                    <a:srgbClr val="2E2E38"/>
                  </a:solidFill>
                  <a:latin typeface="Inter Light"/>
                  <a:ea typeface="Inter Light"/>
                  <a:cs typeface="Inter Light"/>
                  <a:sym typeface="Inter Light"/>
                </a:endParaRPr>
              </a:p>
            </p:txBody>
          </p:sp>
          <p:sp>
            <p:nvSpPr>
              <p:cNvPr id="636" name="Google Shape;636;p47"/>
              <p:cNvSpPr/>
              <p:nvPr/>
            </p:nvSpPr>
            <p:spPr>
              <a:xfrm>
                <a:off x="7857537" y="2884665"/>
                <a:ext cx="2627100" cy="2628000"/>
              </a:xfrm>
              <a:prstGeom prst="blockArc">
                <a:avLst>
                  <a:gd fmla="val 10800000" name="adj1"/>
                  <a:gd fmla="val 10737458" name="adj2"/>
                  <a:gd fmla="val 5023" name="adj3"/>
                </a:avLst>
              </a:prstGeom>
              <a:solidFill>
                <a:srgbClr val="FFE600"/>
              </a:solidFill>
              <a:ln cap="flat" cmpd="sng" w="9525">
                <a:solidFill>
                  <a:srgbClr val="FFE6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Inter Light"/>
                  <a:buNone/>
                </a:pPr>
                <a:r>
                  <a:t/>
                </a:r>
                <a:endParaRPr b="0" i="0" sz="1200" u="none" cap="none" strike="noStrike">
                  <a:solidFill>
                    <a:srgbClr val="2E2E38"/>
                  </a:solidFill>
                  <a:latin typeface="Inter Light"/>
                  <a:ea typeface="Inter Light"/>
                  <a:cs typeface="Inter Light"/>
                  <a:sym typeface="Inter Light"/>
                </a:endParaRPr>
              </a:p>
            </p:txBody>
          </p:sp>
          <p:sp>
            <p:nvSpPr>
              <p:cNvPr id="637" name="Google Shape;637;p47"/>
              <p:cNvSpPr/>
              <p:nvPr/>
            </p:nvSpPr>
            <p:spPr>
              <a:xfrm rot="-551582">
                <a:off x="7273344" y="3970546"/>
                <a:ext cx="178391" cy="158615"/>
              </a:xfrm>
              <a:prstGeom prst="rightArrow">
                <a:avLst>
                  <a:gd fmla="val 50000" name="adj1"/>
                  <a:gd fmla="val 50000" name="adj2"/>
                </a:avLst>
              </a:prstGeom>
              <a:solidFill>
                <a:srgbClr val="E8E8E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Inter Light"/>
                  <a:buNone/>
                </a:pPr>
                <a:r>
                  <a:t/>
                </a:r>
                <a:endParaRPr b="0" i="0" sz="1200" u="none" cap="none" strike="noStrike">
                  <a:solidFill>
                    <a:srgbClr val="2E2E38"/>
                  </a:solidFill>
                  <a:latin typeface="Inter Light"/>
                  <a:ea typeface="Inter Light"/>
                  <a:cs typeface="Inter Light"/>
                  <a:sym typeface="Inter Light"/>
                </a:endParaRPr>
              </a:p>
            </p:txBody>
          </p:sp>
          <p:sp>
            <p:nvSpPr>
              <p:cNvPr id="638" name="Google Shape;638;p47"/>
              <p:cNvSpPr/>
              <p:nvPr/>
            </p:nvSpPr>
            <p:spPr>
              <a:xfrm>
                <a:off x="9081882" y="5333999"/>
                <a:ext cx="1689000" cy="231900"/>
              </a:xfrm>
              <a:prstGeom prst="rightArrow">
                <a:avLst>
                  <a:gd fmla="val 50000" name="adj1"/>
                  <a:gd fmla="val 50000" name="adj2"/>
                </a:avLst>
              </a:prstGeom>
              <a:solidFill>
                <a:srgbClr val="FFE600"/>
              </a:solidFill>
              <a:ln cap="flat" cmpd="sng" w="9525">
                <a:solidFill>
                  <a:srgbClr val="FFE6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Inter Light"/>
                  <a:buNone/>
                </a:pPr>
                <a:r>
                  <a:t/>
                </a:r>
                <a:endParaRPr b="0" i="0" sz="1200" u="none" cap="none" strike="noStrike">
                  <a:solidFill>
                    <a:srgbClr val="2E2E38"/>
                  </a:solidFill>
                  <a:latin typeface="Inter Light"/>
                  <a:ea typeface="Inter Light"/>
                  <a:cs typeface="Inter Light"/>
                  <a:sym typeface="Inter Light"/>
                </a:endParaRPr>
              </a:p>
            </p:txBody>
          </p:sp>
          <p:sp>
            <p:nvSpPr>
              <p:cNvPr id="639" name="Google Shape;639;p47"/>
              <p:cNvSpPr txBox="1"/>
              <p:nvPr/>
            </p:nvSpPr>
            <p:spPr>
              <a:xfrm>
                <a:off x="9926432" y="5562816"/>
                <a:ext cx="962100" cy="156900"/>
              </a:xfrm>
              <a:prstGeom prst="rect">
                <a:avLst/>
              </a:prstGeom>
              <a:noFill/>
              <a:ln>
                <a:noFill/>
              </a:ln>
            </p:spPr>
            <p:txBody>
              <a:bodyPr anchorCtr="0" anchor="t" bIns="0" lIns="0" spcFirstLastPara="1" rIns="0" wrap="square" tIns="36575">
                <a:spAutoFit/>
              </a:bodyPr>
              <a:lstStyle/>
              <a:p>
                <a:pPr indent="0" lvl="0" marL="0" marR="0" rtl="0" algn="l">
                  <a:lnSpc>
                    <a:spcPct val="85000"/>
                  </a:lnSpc>
                  <a:spcBef>
                    <a:spcPts val="0"/>
                  </a:spcBef>
                  <a:spcAft>
                    <a:spcPts val="0"/>
                  </a:spcAft>
                  <a:buClr>
                    <a:srgbClr val="27ACAA"/>
                  </a:buClr>
                  <a:buSzPts val="840"/>
                  <a:buFont typeface="Inter Light"/>
                  <a:buNone/>
                </a:pPr>
                <a:r>
                  <a:rPr b="1" i="0" lang="en-IN" sz="1200" u="none" cap="none" strike="noStrike">
                    <a:solidFill>
                      <a:srgbClr val="FFFFFF"/>
                    </a:solidFill>
                    <a:latin typeface="Inter"/>
                    <a:ea typeface="Inter"/>
                    <a:cs typeface="Inter"/>
                    <a:sym typeface="Inter"/>
                  </a:rPr>
                  <a:t>Repeat</a:t>
                </a:r>
                <a:endParaRPr b="1" i="0" sz="1400" u="none" cap="none" strike="noStrike">
                  <a:solidFill>
                    <a:srgbClr val="000000"/>
                  </a:solidFill>
                </a:endParaRPr>
              </a:p>
            </p:txBody>
          </p:sp>
          <p:sp>
            <p:nvSpPr>
              <p:cNvPr id="640" name="Google Shape;640;p47"/>
              <p:cNvSpPr txBox="1"/>
              <p:nvPr/>
            </p:nvSpPr>
            <p:spPr>
              <a:xfrm>
                <a:off x="8343687" y="3612735"/>
                <a:ext cx="1648500" cy="837300"/>
              </a:xfrm>
              <a:prstGeom prst="rect">
                <a:avLst/>
              </a:prstGeom>
              <a:noFill/>
              <a:ln>
                <a:noFill/>
              </a:ln>
            </p:spPr>
            <p:txBody>
              <a:bodyPr anchorCtr="0" anchor="t" bIns="0" lIns="0" spcFirstLastPara="1" rIns="0" wrap="square" tIns="36575">
                <a:spAutoFit/>
              </a:bodyPr>
              <a:lstStyle/>
              <a:p>
                <a:pPr indent="0" lvl="0" marL="0" marR="0" rtl="0" algn="ctr">
                  <a:lnSpc>
                    <a:spcPct val="85000"/>
                  </a:lnSpc>
                  <a:spcBef>
                    <a:spcPts val="0"/>
                  </a:spcBef>
                  <a:spcAft>
                    <a:spcPts val="0"/>
                  </a:spcAft>
                  <a:buClr>
                    <a:srgbClr val="27ACAA"/>
                  </a:buClr>
                  <a:buSzPts val="840"/>
                  <a:buFont typeface="Inter Light"/>
                  <a:buNone/>
                </a:pPr>
                <a:r>
                  <a:rPr b="1" i="0" lang="en-IN" sz="1200" u="none" cap="none" strike="noStrike">
                    <a:solidFill>
                      <a:srgbClr val="FFFFFF"/>
                    </a:solidFill>
                    <a:latin typeface="Inter"/>
                    <a:ea typeface="Inter"/>
                    <a:cs typeface="Inter"/>
                    <a:sym typeface="Inter"/>
                  </a:rPr>
                  <a:t>Agile Sprints</a:t>
                </a:r>
                <a:endParaRPr b="1" i="0" sz="1400" u="none" cap="none" strike="noStrike">
                  <a:solidFill>
                    <a:srgbClr val="000000"/>
                  </a:solidFill>
                </a:endParaRPr>
              </a:p>
              <a:p>
                <a:pPr indent="0" lvl="0" marL="0" marR="0" rtl="0" algn="ctr">
                  <a:lnSpc>
                    <a:spcPct val="85000"/>
                  </a:lnSpc>
                  <a:spcBef>
                    <a:spcPts val="600"/>
                  </a:spcBef>
                  <a:spcAft>
                    <a:spcPts val="0"/>
                  </a:spcAft>
                  <a:buClr>
                    <a:srgbClr val="27ACAA"/>
                  </a:buClr>
                  <a:buSzPts val="735"/>
                  <a:buFont typeface="Inter Light"/>
                  <a:buNone/>
                </a:pPr>
                <a:r>
                  <a:rPr b="0" i="0" lang="en-IN" sz="1050" u="none" cap="none" strike="noStrike">
                    <a:solidFill>
                      <a:srgbClr val="FFFFFF"/>
                    </a:solidFill>
                    <a:latin typeface="Inter Light"/>
                    <a:ea typeface="Inter Light"/>
                    <a:cs typeface="Inter Light"/>
                    <a:sym typeface="Inter Light"/>
                  </a:rPr>
                  <a:t>What are we actually developing?</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600"/>
                  </a:spcBef>
                  <a:spcAft>
                    <a:spcPts val="0"/>
                  </a:spcAft>
                  <a:buClr>
                    <a:srgbClr val="27ACAA"/>
                  </a:buClr>
                  <a:buSzPts val="735"/>
                  <a:buFont typeface="Inter Light"/>
                  <a:buNone/>
                </a:pPr>
                <a:r>
                  <a:rPr b="0" i="0" lang="en-IN" sz="1050" u="none" cap="none" strike="noStrike">
                    <a:solidFill>
                      <a:srgbClr val="FFFFFF"/>
                    </a:solidFill>
                    <a:latin typeface="Inter Light"/>
                    <a:ea typeface="Inter Light"/>
                    <a:cs typeface="Inter Light"/>
                    <a:sym typeface="Inter Light"/>
                  </a:rPr>
                  <a:t>Breakdown of user stories and activities to achieve outlines deliverables and milestones</a:t>
                </a:r>
                <a:endParaRPr b="0" i="0" sz="1400" u="none" cap="none" strike="noStrike">
                  <a:solidFill>
                    <a:srgbClr val="000000"/>
                  </a:solidFill>
                  <a:latin typeface="Arial"/>
                  <a:ea typeface="Arial"/>
                  <a:cs typeface="Arial"/>
                  <a:sym typeface="Arial"/>
                </a:endParaRPr>
              </a:p>
            </p:txBody>
          </p:sp>
          <p:sp>
            <p:nvSpPr>
              <p:cNvPr id="641" name="Google Shape;641;p47"/>
              <p:cNvSpPr txBox="1"/>
              <p:nvPr/>
            </p:nvSpPr>
            <p:spPr>
              <a:xfrm>
                <a:off x="6831200" y="4441714"/>
                <a:ext cx="962100" cy="330300"/>
              </a:xfrm>
              <a:prstGeom prst="rect">
                <a:avLst/>
              </a:prstGeom>
              <a:noFill/>
              <a:ln>
                <a:noFill/>
              </a:ln>
            </p:spPr>
            <p:txBody>
              <a:bodyPr anchorCtr="0" anchor="t" bIns="0" lIns="0" spcFirstLastPara="1" rIns="0" wrap="square" tIns="36575">
                <a:spAutoFit/>
              </a:bodyPr>
              <a:lstStyle/>
              <a:p>
                <a:pPr indent="0" lvl="0" marL="0" marR="0" rtl="0" algn="ctr">
                  <a:lnSpc>
                    <a:spcPct val="85000"/>
                  </a:lnSpc>
                  <a:spcBef>
                    <a:spcPts val="0"/>
                  </a:spcBef>
                  <a:spcAft>
                    <a:spcPts val="0"/>
                  </a:spcAft>
                  <a:buClr>
                    <a:srgbClr val="27ACAA"/>
                  </a:buClr>
                  <a:buSzPts val="840"/>
                  <a:buFont typeface="Inter Light"/>
                  <a:buNone/>
                </a:pPr>
                <a:r>
                  <a:rPr b="1" i="0" lang="en-IN" sz="1200" u="none" cap="none" strike="noStrike">
                    <a:solidFill>
                      <a:srgbClr val="FFFFFF"/>
                    </a:solidFill>
                    <a:latin typeface="Inter"/>
                    <a:ea typeface="Inter"/>
                    <a:cs typeface="Inter"/>
                    <a:sym typeface="Inter"/>
                  </a:rPr>
                  <a:t>Test</a:t>
                </a:r>
                <a:endParaRPr b="1" i="0" sz="1400" u="none" cap="none" strike="noStrike">
                  <a:solidFill>
                    <a:srgbClr val="000000"/>
                  </a:solidFill>
                </a:endParaRPr>
              </a:p>
              <a:p>
                <a:pPr indent="0" lvl="0" marL="0" marR="0" rtl="0" algn="ctr">
                  <a:lnSpc>
                    <a:spcPct val="85000"/>
                  </a:lnSpc>
                  <a:spcBef>
                    <a:spcPts val="600"/>
                  </a:spcBef>
                  <a:spcAft>
                    <a:spcPts val="0"/>
                  </a:spcAft>
                  <a:buClr>
                    <a:srgbClr val="27ACAA"/>
                  </a:buClr>
                  <a:buSzPts val="735"/>
                  <a:buFont typeface="Inter Light"/>
                  <a:buNone/>
                </a:pPr>
                <a:r>
                  <a:rPr b="0" i="0" lang="en-IN" sz="1050" u="none" cap="none" strike="noStrike">
                    <a:solidFill>
                      <a:srgbClr val="FFFFFF"/>
                    </a:solidFill>
                    <a:latin typeface="Inter Light"/>
                    <a:ea typeface="Inter Light"/>
                    <a:cs typeface="Inter Light"/>
                    <a:sym typeface="Inter Light"/>
                  </a:rPr>
                  <a:t>Does it work?</a:t>
                </a:r>
                <a:endParaRPr b="0" i="0" sz="1400" u="none" cap="none" strike="noStrike">
                  <a:solidFill>
                    <a:srgbClr val="000000"/>
                  </a:solidFill>
                  <a:latin typeface="Arial"/>
                  <a:ea typeface="Arial"/>
                  <a:cs typeface="Arial"/>
                  <a:sym typeface="Arial"/>
                </a:endParaRPr>
              </a:p>
            </p:txBody>
          </p:sp>
          <p:sp>
            <p:nvSpPr>
              <p:cNvPr id="642" name="Google Shape;642;p47"/>
              <p:cNvSpPr txBox="1"/>
              <p:nvPr/>
            </p:nvSpPr>
            <p:spPr>
              <a:xfrm>
                <a:off x="8031797" y="5530773"/>
                <a:ext cx="1777200" cy="552900"/>
              </a:xfrm>
              <a:prstGeom prst="rect">
                <a:avLst/>
              </a:prstGeom>
              <a:noFill/>
              <a:ln>
                <a:noFill/>
              </a:ln>
            </p:spPr>
            <p:txBody>
              <a:bodyPr anchorCtr="0" anchor="t" bIns="0" lIns="0" spcFirstLastPara="1" rIns="0" wrap="square" tIns="36575">
                <a:spAutoFit/>
              </a:bodyPr>
              <a:lstStyle/>
              <a:p>
                <a:pPr indent="0" lvl="0" marL="0" marR="0" rtl="0" algn="l">
                  <a:lnSpc>
                    <a:spcPct val="85000"/>
                  </a:lnSpc>
                  <a:spcBef>
                    <a:spcPts val="0"/>
                  </a:spcBef>
                  <a:spcAft>
                    <a:spcPts val="0"/>
                  </a:spcAft>
                  <a:buClr>
                    <a:srgbClr val="27ACAA"/>
                  </a:buClr>
                  <a:buSzPts val="840"/>
                  <a:buFont typeface="Inter Light"/>
                  <a:buNone/>
                </a:pPr>
                <a:r>
                  <a:rPr b="1" i="0" lang="en-IN" sz="1200" u="none" cap="none" strike="noStrike">
                    <a:solidFill>
                      <a:srgbClr val="FFFFFF"/>
                    </a:solidFill>
                    <a:latin typeface="Inter"/>
                    <a:ea typeface="Inter"/>
                    <a:cs typeface="Inter"/>
                    <a:sym typeface="Inter"/>
                  </a:rPr>
                  <a:t>Backlog</a:t>
                </a:r>
                <a:endParaRPr b="1" i="0" sz="1400" u="none" cap="none" strike="noStrike">
                  <a:solidFill>
                    <a:srgbClr val="000000"/>
                  </a:solidFill>
                </a:endParaRPr>
              </a:p>
              <a:p>
                <a:pPr indent="0" lvl="0" marL="0" marR="0" rtl="0" algn="l">
                  <a:lnSpc>
                    <a:spcPct val="85000"/>
                  </a:lnSpc>
                  <a:spcBef>
                    <a:spcPts val="600"/>
                  </a:spcBef>
                  <a:spcAft>
                    <a:spcPts val="0"/>
                  </a:spcAft>
                  <a:buClr>
                    <a:srgbClr val="27ACAA"/>
                  </a:buClr>
                  <a:buSzPts val="735"/>
                  <a:buFont typeface="Inter Light"/>
                  <a:buNone/>
                </a:pPr>
                <a:r>
                  <a:rPr b="0" i="0" lang="en-IN" sz="1050" u="none" cap="none" strike="noStrike">
                    <a:solidFill>
                      <a:srgbClr val="FFFFFF"/>
                    </a:solidFill>
                    <a:latin typeface="Inter Light"/>
                    <a:ea typeface="Inter Light"/>
                    <a:cs typeface="Inter Light"/>
                    <a:sym typeface="Inter Light"/>
                  </a:rPr>
                  <a:t>Sequenced activities or capabilities to be built or implemented</a:t>
                </a:r>
                <a:endParaRPr b="0" i="0" sz="1400" u="none" cap="none" strike="noStrike">
                  <a:solidFill>
                    <a:srgbClr val="000000"/>
                  </a:solidFill>
                  <a:latin typeface="Arial"/>
                  <a:ea typeface="Arial"/>
                  <a:cs typeface="Arial"/>
                  <a:sym typeface="Arial"/>
                </a:endParaRPr>
              </a:p>
            </p:txBody>
          </p:sp>
          <p:sp>
            <p:nvSpPr>
              <p:cNvPr id="643" name="Google Shape;643;p47"/>
              <p:cNvSpPr txBox="1"/>
              <p:nvPr/>
            </p:nvSpPr>
            <p:spPr>
              <a:xfrm>
                <a:off x="6831214" y="1854327"/>
                <a:ext cx="1776000" cy="615000"/>
              </a:xfrm>
              <a:prstGeom prst="rect">
                <a:avLst/>
              </a:prstGeom>
              <a:noFill/>
              <a:ln>
                <a:noFill/>
              </a:ln>
            </p:spPr>
            <p:txBody>
              <a:bodyPr anchorCtr="0" anchor="t" bIns="0" lIns="0" spcFirstLastPara="1" rIns="0" wrap="square" tIns="36575">
                <a:spAutoFit/>
              </a:bodyPr>
              <a:lstStyle/>
              <a:p>
                <a:pPr indent="0" lvl="0" marL="0" marR="0" rtl="0" algn="l">
                  <a:lnSpc>
                    <a:spcPct val="85000"/>
                  </a:lnSpc>
                  <a:spcBef>
                    <a:spcPts val="0"/>
                  </a:spcBef>
                  <a:spcAft>
                    <a:spcPts val="0"/>
                  </a:spcAft>
                  <a:buClr>
                    <a:srgbClr val="27ACAA"/>
                  </a:buClr>
                  <a:buSzPts val="840"/>
                  <a:buFont typeface="Inter Light"/>
                  <a:buNone/>
                </a:pPr>
                <a:r>
                  <a:rPr b="1" i="0" lang="en-IN" sz="1200" u="none" cap="none" strike="noStrike">
                    <a:solidFill>
                      <a:srgbClr val="FFFFFF"/>
                    </a:solidFill>
                    <a:latin typeface="Inter"/>
                    <a:ea typeface="Inter"/>
                    <a:cs typeface="Inter"/>
                    <a:sym typeface="Inter"/>
                  </a:rPr>
                  <a:t>Proof of Concept</a:t>
                </a:r>
                <a:endParaRPr b="1" i="0" sz="1400" u="none" cap="none" strike="noStrike">
                  <a:solidFill>
                    <a:srgbClr val="000000"/>
                  </a:solidFill>
                </a:endParaRPr>
              </a:p>
              <a:p>
                <a:pPr indent="0" lvl="0" marL="0" marR="0" rtl="0" algn="l">
                  <a:lnSpc>
                    <a:spcPct val="85000"/>
                  </a:lnSpc>
                  <a:spcBef>
                    <a:spcPts val="600"/>
                  </a:spcBef>
                  <a:spcAft>
                    <a:spcPts val="0"/>
                  </a:spcAft>
                  <a:buClr>
                    <a:srgbClr val="27ACAA"/>
                  </a:buClr>
                  <a:buSzPts val="735"/>
                  <a:buFont typeface="Inter Light"/>
                  <a:buNone/>
                </a:pPr>
                <a:r>
                  <a:rPr b="0" i="0" lang="en-IN" sz="1050" u="none" cap="none" strike="noStrike">
                    <a:solidFill>
                      <a:srgbClr val="FFFFFF"/>
                    </a:solidFill>
                    <a:latin typeface="Inter Light"/>
                    <a:ea typeface="Inter Light"/>
                    <a:cs typeface="Inter Light"/>
                    <a:sym typeface="Inter Light"/>
                  </a:rPr>
                  <a:t>How do we create it?</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600"/>
                  </a:spcBef>
                  <a:spcAft>
                    <a:spcPts val="0"/>
                  </a:spcAft>
                  <a:buClr>
                    <a:srgbClr val="27ACAA"/>
                  </a:buClr>
                  <a:buSzPts val="735"/>
                  <a:buFont typeface="Inter Light"/>
                  <a:buNone/>
                </a:pPr>
                <a:r>
                  <a:rPr b="0" i="0" lang="en-IN" sz="1050" u="none" cap="none" strike="noStrike">
                    <a:solidFill>
                      <a:srgbClr val="FFFFFF"/>
                    </a:solidFill>
                    <a:latin typeface="Inter Light"/>
                    <a:ea typeface="Inter Light"/>
                    <a:cs typeface="Inter Light"/>
                    <a:sym typeface="Inter Light"/>
                  </a:rPr>
                  <a:t>Establish blueprints, guardrails, and high level solution designs</a:t>
                </a:r>
                <a:endParaRPr b="0" i="0" sz="1400" u="none" cap="none" strike="noStrike">
                  <a:solidFill>
                    <a:srgbClr val="000000"/>
                  </a:solidFill>
                  <a:latin typeface="Arial"/>
                  <a:ea typeface="Arial"/>
                  <a:cs typeface="Arial"/>
                  <a:sym typeface="Arial"/>
                </a:endParaRPr>
              </a:p>
            </p:txBody>
          </p:sp>
          <p:sp>
            <p:nvSpPr>
              <p:cNvPr id="644" name="Google Shape;644;p47"/>
              <p:cNvSpPr txBox="1"/>
              <p:nvPr/>
            </p:nvSpPr>
            <p:spPr>
              <a:xfrm>
                <a:off x="2455723" y="4875305"/>
                <a:ext cx="1627800" cy="615000"/>
              </a:xfrm>
              <a:prstGeom prst="rect">
                <a:avLst/>
              </a:prstGeom>
              <a:noFill/>
              <a:ln>
                <a:noFill/>
              </a:ln>
            </p:spPr>
            <p:txBody>
              <a:bodyPr anchorCtr="0" anchor="t" bIns="0" lIns="0" spcFirstLastPara="1" rIns="0" wrap="square" tIns="36575">
                <a:spAutoFit/>
              </a:bodyPr>
              <a:lstStyle/>
              <a:p>
                <a:pPr indent="0" lvl="0" marL="0" marR="0" rtl="0" algn="r">
                  <a:lnSpc>
                    <a:spcPct val="85000"/>
                  </a:lnSpc>
                  <a:spcBef>
                    <a:spcPts val="0"/>
                  </a:spcBef>
                  <a:spcAft>
                    <a:spcPts val="0"/>
                  </a:spcAft>
                  <a:buClr>
                    <a:srgbClr val="27ACAA"/>
                  </a:buClr>
                  <a:buSzPts val="840"/>
                  <a:buFont typeface="Inter Light"/>
                  <a:buNone/>
                </a:pPr>
                <a:r>
                  <a:rPr b="1" i="0" lang="en-IN" sz="1200" u="none" cap="none" strike="noStrike">
                    <a:solidFill>
                      <a:srgbClr val="FFFFFF"/>
                    </a:solidFill>
                    <a:latin typeface="Inter"/>
                    <a:ea typeface="Inter"/>
                    <a:cs typeface="Inter"/>
                    <a:sym typeface="Inter"/>
                  </a:rPr>
                  <a:t>Define</a:t>
                </a:r>
                <a:endParaRPr b="1" i="0" sz="1400" u="none" cap="none" strike="noStrike">
                  <a:solidFill>
                    <a:srgbClr val="000000"/>
                  </a:solidFill>
                </a:endParaRPr>
              </a:p>
              <a:p>
                <a:pPr indent="0" lvl="0" marL="0" marR="0" rtl="0" algn="r">
                  <a:lnSpc>
                    <a:spcPct val="85000"/>
                  </a:lnSpc>
                  <a:spcBef>
                    <a:spcPts val="600"/>
                  </a:spcBef>
                  <a:spcAft>
                    <a:spcPts val="0"/>
                  </a:spcAft>
                  <a:buClr>
                    <a:srgbClr val="27ACAA"/>
                  </a:buClr>
                  <a:buSzPts val="735"/>
                  <a:buFont typeface="Inter Light"/>
                  <a:buNone/>
                </a:pPr>
                <a:r>
                  <a:rPr b="0" i="0" lang="en-IN" sz="1050" u="none" cap="none" strike="noStrike">
                    <a:solidFill>
                      <a:srgbClr val="FFFFFF"/>
                    </a:solidFill>
                    <a:latin typeface="Inter Light"/>
                    <a:ea typeface="Inter Light"/>
                    <a:cs typeface="Inter Light"/>
                    <a:sym typeface="Inter Light"/>
                  </a:rPr>
                  <a:t>What are we trying to do?</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600"/>
                  </a:spcBef>
                  <a:spcAft>
                    <a:spcPts val="0"/>
                  </a:spcAft>
                  <a:buClr>
                    <a:srgbClr val="27ACAA"/>
                  </a:buClr>
                  <a:buSzPts val="735"/>
                  <a:buFont typeface="Inter Light"/>
                  <a:buNone/>
                </a:pPr>
                <a:r>
                  <a:rPr b="0" i="0" lang="en-IN" sz="1050" u="none" cap="none" strike="noStrike">
                    <a:solidFill>
                      <a:srgbClr val="FFFFFF"/>
                    </a:solidFill>
                    <a:latin typeface="Inter Light"/>
                    <a:ea typeface="Inter Light"/>
                    <a:cs typeface="Inter Light"/>
                    <a:sym typeface="Inter Light"/>
                  </a:rPr>
                  <a:t>Define the problem statement, scope, issues and challenges</a:t>
                </a:r>
                <a:endParaRPr b="0" i="0" sz="1400" u="none" cap="none" strike="noStrike">
                  <a:solidFill>
                    <a:srgbClr val="000000"/>
                  </a:solidFill>
                  <a:latin typeface="Arial"/>
                  <a:ea typeface="Arial"/>
                  <a:cs typeface="Arial"/>
                  <a:sym typeface="Arial"/>
                </a:endParaRPr>
              </a:p>
            </p:txBody>
          </p:sp>
          <p:sp>
            <p:nvSpPr>
              <p:cNvPr id="645" name="Google Shape;645;p47"/>
              <p:cNvSpPr txBox="1"/>
              <p:nvPr/>
            </p:nvSpPr>
            <p:spPr>
              <a:xfrm>
                <a:off x="2848987" y="3439653"/>
                <a:ext cx="1719600" cy="441600"/>
              </a:xfrm>
              <a:prstGeom prst="rect">
                <a:avLst/>
              </a:prstGeom>
              <a:noFill/>
              <a:ln>
                <a:noFill/>
              </a:ln>
            </p:spPr>
            <p:txBody>
              <a:bodyPr anchorCtr="0" anchor="t" bIns="0" lIns="0" spcFirstLastPara="1" rIns="0" wrap="square" tIns="36575">
                <a:spAutoFit/>
              </a:bodyPr>
              <a:lstStyle/>
              <a:p>
                <a:pPr indent="0" lvl="0" marL="0" marR="0" rtl="0" algn="r">
                  <a:lnSpc>
                    <a:spcPct val="85000"/>
                  </a:lnSpc>
                  <a:spcBef>
                    <a:spcPts val="0"/>
                  </a:spcBef>
                  <a:spcAft>
                    <a:spcPts val="0"/>
                  </a:spcAft>
                  <a:buClr>
                    <a:srgbClr val="27ACAA"/>
                  </a:buClr>
                  <a:buSzPts val="840"/>
                  <a:buFont typeface="Inter Light"/>
                  <a:buNone/>
                </a:pPr>
                <a:r>
                  <a:rPr b="1" i="0" lang="en-IN" sz="1200" u="none" cap="none" strike="noStrike">
                    <a:solidFill>
                      <a:srgbClr val="FFFFFF"/>
                    </a:solidFill>
                    <a:latin typeface="Inter"/>
                    <a:ea typeface="Inter"/>
                    <a:cs typeface="Inter"/>
                    <a:sym typeface="Inter"/>
                  </a:rPr>
                  <a:t>Design &amp; Requirements</a:t>
                </a:r>
                <a:endParaRPr b="1" i="0" sz="1400" u="none" cap="none" strike="noStrike">
                  <a:solidFill>
                    <a:srgbClr val="000000"/>
                  </a:solidFill>
                </a:endParaRPr>
              </a:p>
              <a:p>
                <a:pPr indent="0" lvl="0" marL="0" marR="0" rtl="0" algn="r">
                  <a:lnSpc>
                    <a:spcPct val="85000"/>
                  </a:lnSpc>
                  <a:spcBef>
                    <a:spcPts val="600"/>
                  </a:spcBef>
                  <a:spcAft>
                    <a:spcPts val="0"/>
                  </a:spcAft>
                  <a:buClr>
                    <a:srgbClr val="27ACAA"/>
                  </a:buClr>
                  <a:buSzPts val="735"/>
                  <a:buFont typeface="Inter Light"/>
                  <a:buNone/>
                </a:pPr>
                <a:r>
                  <a:rPr b="0" i="0" lang="en-IN" sz="1050" u="none" cap="none" strike="noStrike">
                    <a:solidFill>
                      <a:srgbClr val="FFFFFF"/>
                    </a:solidFill>
                    <a:latin typeface="Inter Light"/>
                    <a:ea typeface="Inter Light"/>
                    <a:cs typeface="Inter Light"/>
                    <a:sym typeface="Inter Light"/>
                  </a:rPr>
                  <a:t>Outline the high level design and requirements of the solution</a:t>
                </a:r>
                <a:endParaRPr b="0" i="0" sz="1400" u="none" cap="none" strike="noStrike">
                  <a:solidFill>
                    <a:srgbClr val="000000"/>
                  </a:solidFill>
                  <a:latin typeface="Arial"/>
                  <a:ea typeface="Arial"/>
                  <a:cs typeface="Arial"/>
                  <a:sym typeface="Arial"/>
                </a:endParaRPr>
              </a:p>
            </p:txBody>
          </p:sp>
          <p:sp>
            <p:nvSpPr>
              <p:cNvPr id="646" name="Google Shape;646;p47"/>
              <p:cNvSpPr/>
              <p:nvPr/>
            </p:nvSpPr>
            <p:spPr>
              <a:xfrm>
                <a:off x="5041976" y="4873956"/>
                <a:ext cx="252000" cy="252000"/>
              </a:xfrm>
              <a:prstGeom prst="ellipse">
                <a:avLst/>
              </a:prstGeom>
              <a:solidFill>
                <a:srgbClr val="D9D9D9"/>
              </a:solidFill>
              <a:ln cap="flat" cmpd="sng" w="76200">
                <a:solidFill>
                  <a:srgbClr val="D9D9D9"/>
                </a:solidFill>
                <a:prstDash val="solid"/>
                <a:round/>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rgbClr val="FFFFFF"/>
                  </a:buClr>
                  <a:buSzPts val="1000"/>
                  <a:buFont typeface="Inter Light"/>
                  <a:buNone/>
                </a:pPr>
                <a:r>
                  <a:rPr lang="en-IN" sz="1200">
                    <a:solidFill>
                      <a:schemeClr val="lt2"/>
                    </a:solidFill>
                    <a:latin typeface="Inter SemiBold"/>
                    <a:ea typeface="Inter SemiBold"/>
                    <a:cs typeface="Inter SemiBold"/>
                    <a:sym typeface="Inter SemiBold"/>
                  </a:rPr>
                  <a:t>1</a:t>
                </a:r>
                <a:endParaRPr i="0" sz="1200" u="none" cap="none" strike="noStrike">
                  <a:solidFill>
                    <a:schemeClr val="lt2"/>
                  </a:solidFill>
                  <a:latin typeface="Inter SemiBold"/>
                  <a:ea typeface="Inter SemiBold"/>
                  <a:cs typeface="Inter SemiBold"/>
                  <a:sym typeface="Inter SemiBold"/>
                </a:endParaRPr>
              </a:p>
            </p:txBody>
          </p:sp>
          <p:sp>
            <p:nvSpPr>
              <p:cNvPr id="647" name="Google Shape;647;p47"/>
              <p:cNvSpPr/>
              <p:nvPr/>
            </p:nvSpPr>
            <p:spPr>
              <a:xfrm>
                <a:off x="5490146" y="3439653"/>
                <a:ext cx="252000" cy="252000"/>
              </a:xfrm>
              <a:prstGeom prst="ellipse">
                <a:avLst/>
              </a:prstGeom>
              <a:solidFill>
                <a:srgbClr val="D9D9D9"/>
              </a:solidFill>
              <a:ln cap="flat" cmpd="sng" w="76200">
                <a:solidFill>
                  <a:srgbClr val="D9D9D9"/>
                </a:solidFill>
                <a:prstDash val="solid"/>
                <a:round/>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rgbClr val="FFFFFF"/>
                  </a:buClr>
                  <a:buSzPts val="1000"/>
                  <a:buFont typeface="Inter Light"/>
                  <a:buNone/>
                </a:pPr>
                <a:r>
                  <a:rPr lang="en-IN" sz="1200">
                    <a:solidFill>
                      <a:schemeClr val="lt2"/>
                    </a:solidFill>
                    <a:latin typeface="Inter SemiBold"/>
                    <a:ea typeface="Inter SemiBold"/>
                    <a:cs typeface="Inter SemiBold"/>
                    <a:sym typeface="Inter SemiBold"/>
                  </a:rPr>
                  <a:t>2</a:t>
                </a:r>
                <a:endParaRPr i="0" sz="1200" u="none" cap="none" strike="noStrike">
                  <a:solidFill>
                    <a:schemeClr val="lt2"/>
                  </a:solidFill>
                  <a:latin typeface="Inter SemiBold"/>
                  <a:ea typeface="Inter SemiBold"/>
                  <a:cs typeface="Inter SemiBold"/>
                  <a:sym typeface="Inter SemiBold"/>
                </a:endParaRPr>
              </a:p>
            </p:txBody>
          </p:sp>
          <p:sp>
            <p:nvSpPr>
              <p:cNvPr id="648" name="Google Shape;648;p47"/>
              <p:cNvSpPr/>
              <p:nvPr/>
            </p:nvSpPr>
            <p:spPr>
              <a:xfrm>
                <a:off x="6587546" y="2893672"/>
                <a:ext cx="252000" cy="252000"/>
              </a:xfrm>
              <a:prstGeom prst="ellipse">
                <a:avLst/>
              </a:prstGeom>
              <a:solidFill>
                <a:srgbClr val="D9D9D9"/>
              </a:solidFill>
              <a:ln cap="flat" cmpd="sng" w="76200">
                <a:solidFill>
                  <a:srgbClr val="D9D9D9"/>
                </a:solidFill>
                <a:prstDash val="solid"/>
                <a:round/>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rgbClr val="FFFFFF"/>
                  </a:buClr>
                  <a:buSzPts val="1000"/>
                  <a:buFont typeface="Inter Light"/>
                  <a:buNone/>
                </a:pPr>
                <a:r>
                  <a:rPr lang="en-IN" sz="1000">
                    <a:solidFill>
                      <a:schemeClr val="lt2"/>
                    </a:solidFill>
                    <a:latin typeface="Inter SemiBold"/>
                    <a:ea typeface="Inter SemiBold"/>
                    <a:cs typeface="Inter SemiBold"/>
                    <a:sym typeface="Inter SemiBold"/>
                  </a:rPr>
                  <a:t>4</a:t>
                </a:r>
                <a:endParaRPr i="0" sz="1000" u="none" cap="none" strike="noStrike">
                  <a:solidFill>
                    <a:schemeClr val="lt2"/>
                  </a:solidFill>
                  <a:latin typeface="Inter SemiBold"/>
                  <a:ea typeface="Inter SemiBold"/>
                  <a:cs typeface="Inter SemiBold"/>
                  <a:sym typeface="Inter SemiBold"/>
                </a:endParaRPr>
              </a:p>
            </p:txBody>
          </p:sp>
          <p:sp>
            <p:nvSpPr>
              <p:cNvPr id="649" name="Google Shape;649;p47"/>
              <p:cNvSpPr/>
              <p:nvPr/>
            </p:nvSpPr>
            <p:spPr>
              <a:xfrm>
                <a:off x="7833155" y="4602539"/>
                <a:ext cx="252000" cy="252000"/>
              </a:xfrm>
              <a:prstGeom prst="ellipse">
                <a:avLst/>
              </a:prstGeom>
              <a:solidFill>
                <a:srgbClr val="D9D9D9"/>
              </a:solidFill>
              <a:ln cap="flat" cmpd="sng" w="76200">
                <a:solidFill>
                  <a:srgbClr val="D9D9D9"/>
                </a:solidFill>
                <a:prstDash val="solid"/>
                <a:round/>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rgbClr val="FFFFFF"/>
                  </a:buClr>
                  <a:buSzPts val="1000"/>
                  <a:buFont typeface="Inter Light"/>
                  <a:buNone/>
                </a:pPr>
                <a:r>
                  <a:rPr lang="en-IN" sz="1200">
                    <a:solidFill>
                      <a:schemeClr val="lt2"/>
                    </a:solidFill>
                    <a:latin typeface="Inter SemiBold"/>
                    <a:ea typeface="Inter SemiBold"/>
                    <a:cs typeface="Inter SemiBold"/>
                    <a:sym typeface="Inter SemiBold"/>
                  </a:rPr>
                  <a:t>5</a:t>
                </a:r>
                <a:endParaRPr i="0" sz="1200" u="none" cap="none" strike="noStrike">
                  <a:solidFill>
                    <a:schemeClr val="lt2"/>
                  </a:solidFill>
                  <a:latin typeface="Inter SemiBold"/>
                  <a:ea typeface="Inter SemiBold"/>
                  <a:cs typeface="Inter SemiBold"/>
                  <a:sym typeface="Inter SemiBold"/>
                </a:endParaRPr>
              </a:p>
            </p:txBody>
          </p:sp>
          <p:cxnSp>
            <p:nvCxnSpPr>
              <p:cNvPr id="650" name="Google Shape;650;p47"/>
              <p:cNvCxnSpPr>
                <a:stCxn id="646" idx="2"/>
              </p:cNvCxnSpPr>
              <p:nvPr/>
            </p:nvCxnSpPr>
            <p:spPr>
              <a:xfrm rot="10800000">
                <a:off x="4177076" y="4999956"/>
                <a:ext cx="864900" cy="0"/>
              </a:xfrm>
              <a:prstGeom prst="straightConnector1">
                <a:avLst/>
              </a:prstGeom>
              <a:noFill/>
              <a:ln cap="flat" cmpd="sng" w="9525">
                <a:solidFill>
                  <a:srgbClr val="D9D9D9"/>
                </a:solidFill>
                <a:prstDash val="solid"/>
                <a:round/>
                <a:headEnd len="sm" w="sm" type="none"/>
                <a:tailEnd len="sm" w="sm" type="none"/>
              </a:ln>
            </p:spPr>
          </p:cxnSp>
          <p:cxnSp>
            <p:nvCxnSpPr>
              <p:cNvPr id="651" name="Google Shape;651;p47"/>
              <p:cNvCxnSpPr>
                <a:stCxn id="647" idx="2"/>
              </p:cNvCxnSpPr>
              <p:nvPr/>
            </p:nvCxnSpPr>
            <p:spPr>
              <a:xfrm rot="10800000">
                <a:off x="4611446" y="3558453"/>
                <a:ext cx="878700" cy="7200"/>
              </a:xfrm>
              <a:prstGeom prst="straightConnector1">
                <a:avLst/>
              </a:prstGeom>
              <a:noFill/>
              <a:ln cap="flat" cmpd="sng" w="9525">
                <a:solidFill>
                  <a:srgbClr val="D9D9D9"/>
                </a:solidFill>
                <a:prstDash val="solid"/>
                <a:round/>
                <a:headEnd len="sm" w="sm" type="none"/>
                <a:tailEnd len="sm" w="sm" type="none"/>
              </a:ln>
            </p:spPr>
          </p:cxnSp>
          <p:cxnSp>
            <p:nvCxnSpPr>
              <p:cNvPr id="652" name="Google Shape;652;p47"/>
              <p:cNvCxnSpPr>
                <a:stCxn id="648" idx="0"/>
              </p:cNvCxnSpPr>
              <p:nvPr/>
            </p:nvCxnSpPr>
            <p:spPr>
              <a:xfrm rot="10800000">
                <a:off x="6713546" y="2141272"/>
                <a:ext cx="0" cy="752400"/>
              </a:xfrm>
              <a:prstGeom prst="straightConnector1">
                <a:avLst/>
              </a:prstGeom>
              <a:noFill/>
              <a:ln cap="flat" cmpd="sng" w="9525">
                <a:solidFill>
                  <a:srgbClr val="D9D9D9"/>
                </a:solidFill>
                <a:prstDash val="solid"/>
                <a:round/>
                <a:headEnd len="sm" w="sm" type="none"/>
                <a:tailEnd len="sm" w="sm" type="none"/>
              </a:ln>
            </p:spPr>
          </p:cxnSp>
          <p:cxnSp>
            <p:nvCxnSpPr>
              <p:cNvPr id="653" name="Google Shape;653;p47"/>
              <p:cNvCxnSpPr>
                <a:endCxn id="649" idx="4"/>
              </p:cNvCxnSpPr>
              <p:nvPr/>
            </p:nvCxnSpPr>
            <p:spPr>
              <a:xfrm rot="10800000">
                <a:off x="7959155" y="4854539"/>
                <a:ext cx="0" cy="823500"/>
              </a:xfrm>
              <a:prstGeom prst="straightConnector1">
                <a:avLst/>
              </a:prstGeom>
              <a:noFill/>
              <a:ln cap="flat" cmpd="sng" w="9525">
                <a:solidFill>
                  <a:srgbClr val="D9D9D9"/>
                </a:solidFill>
                <a:prstDash val="solid"/>
                <a:round/>
                <a:headEnd len="sm" w="sm" type="none"/>
                <a:tailEnd len="sm" w="sm" type="none"/>
              </a:ln>
            </p:spPr>
          </p:cxnSp>
        </p:grpSp>
        <p:sp>
          <p:nvSpPr>
            <p:cNvPr id="654" name="Google Shape;654;p47"/>
            <p:cNvSpPr/>
            <p:nvPr/>
          </p:nvSpPr>
          <p:spPr>
            <a:xfrm>
              <a:off x="9637047" y="3782195"/>
              <a:ext cx="397500" cy="396000"/>
            </a:xfrm>
            <a:prstGeom prst="triangle">
              <a:avLst>
                <a:gd fmla="val 50000" name="adj"/>
              </a:avLst>
            </a:prstGeom>
            <a:solidFill>
              <a:srgbClr val="FFE600"/>
            </a:solidFill>
            <a:ln cap="flat" cmpd="sng" w="9525">
              <a:solidFill>
                <a:srgbClr val="FFE6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Inter Light"/>
                <a:buNone/>
              </a:pPr>
              <a:r>
                <a:t/>
              </a:r>
              <a:endParaRPr b="0" i="0" sz="1200" u="none" cap="none" strike="noStrike">
                <a:solidFill>
                  <a:srgbClr val="2E2E38"/>
                </a:solidFill>
                <a:latin typeface="Inter Light"/>
                <a:ea typeface="Inter Light"/>
                <a:cs typeface="Inter Light"/>
                <a:sym typeface="Inter Light"/>
              </a:endParaRPr>
            </a:p>
          </p:txBody>
        </p:sp>
      </p:grpSp>
      <p:sp>
        <p:nvSpPr>
          <p:cNvPr id="655" name="Google Shape;655;p47"/>
          <p:cNvSpPr/>
          <p:nvPr/>
        </p:nvSpPr>
        <p:spPr>
          <a:xfrm>
            <a:off x="5163944" y="2649348"/>
            <a:ext cx="300000" cy="311400"/>
          </a:xfrm>
          <a:prstGeom prst="ellipse">
            <a:avLst/>
          </a:prstGeom>
          <a:solidFill>
            <a:srgbClr val="D9D9D9"/>
          </a:solidFill>
          <a:ln cap="flat" cmpd="sng" w="76200">
            <a:solidFill>
              <a:srgbClr val="D9D9D9"/>
            </a:solidFill>
            <a:prstDash val="solid"/>
            <a:round/>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rgbClr val="FFFFFF"/>
              </a:buClr>
              <a:buSzPts val="1000"/>
              <a:buFont typeface="Inter Light"/>
              <a:buNone/>
            </a:pPr>
            <a:r>
              <a:rPr lang="en-IN" sz="1200">
                <a:solidFill>
                  <a:schemeClr val="lt2"/>
                </a:solidFill>
                <a:latin typeface="Inter SemiBold"/>
                <a:ea typeface="Inter SemiBold"/>
                <a:cs typeface="Inter SemiBold"/>
                <a:sym typeface="Inter SemiBold"/>
              </a:rPr>
              <a:t>3</a:t>
            </a:r>
            <a:endParaRPr i="0" sz="1200" u="none" cap="none" strike="noStrike">
              <a:solidFill>
                <a:schemeClr val="lt2"/>
              </a:solidFill>
              <a:latin typeface="Inter SemiBold"/>
              <a:ea typeface="Inter SemiBold"/>
              <a:cs typeface="Inter SemiBold"/>
              <a:sym typeface="Inter SemiBold"/>
            </a:endParaRPr>
          </a:p>
        </p:txBody>
      </p:sp>
      <p:cxnSp>
        <p:nvCxnSpPr>
          <p:cNvPr id="656" name="Google Shape;656;p47"/>
          <p:cNvCxnSpPr/>
          <p:nvPr/>
        </p:nvCxnSpPr>
        <p:spPr>
          <a:xfrm rot="10800000">
            <a:off x="4763152" y="1832634"/>
            <a:ext cx="400800" cy="857700"/>
          </a:xfrm>
          <a:prstGeom prst="straightConnector1">
            <a:avLst/>
          </a:prstGeom>
          <a:noFill/>
          <a:ln cap="flat" cmpd="sng" w="9525">
            <a:solidFill>
              <a:srgbClr val="D9D9D9"/>
            </a:solidFill>
            <a:prstDash val="solid"/>
            <a:round/>
            <a:headEnd len="sm" w="sm" type="none"/>
            <a:tailEnd len="sm" w="sm" type="none"/>
          </a:ln>
        </p:spPr>
      </p:cxnSp>
      <p:sp>
        <p:nvSpPr>
          <p:cNvPr id="657" name="Google Shape;657;p47"/>
          <p:cNvSpPr txBox="1"/>
          <p:nvPr/>
        </p:nvSpPr>
        <p:spPr>
          <a:xfrm>
            <a:off x="2208975" y="1299500"/>
            <a:ext cx="2603400" cy="6933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b="1" lang="en-IN" sz="1200">
                <a:solidFill>
                  <a:schemeClr val="lt1"/>
                </a:solidFill>
                <a:latin typeface="Inter"/>
                <a:ea typeface="Inter"/>
                <a:cs typeface="Inter"/>
                <a:sym typeface="Inter"/>
              </a:rPr>
              <a:t>Creation of Epics</a:t>
            </a:r>
            <a:endParaRPr b="1">
              <a:solidFill>
                <a:schemeClr val="lt2"/>
              </a:solidFill>
            </a:endParaRPr>
          </a:p>
          <a:p>
            <a:pPr indent="0" lvl="0" marL="0" rtl="0" algn="l">
              <a:lnSpc>
                <a:spcPct val="85000"/>
              </a:lnSpc>
              <a:spcBef>
                <a:spcPts val="600"/>
              </a:spcBef>
              <a:spcAft>
                <a:spcPts val="0"/>
              </a:spcAft>
              <a:buNone/>
            </a:pPr>
            <a:r>
              <a:rPr lang="en-IN" sz="1050">
                <a:solidFill>
                  <a:schemeClr val="lt1"/>
                </a:solidFill>
                <a:latin typeface="Inter Light"/>
                <a:ea typeface="Inter Light"/>
                <a:cs typeface="Inter Light"/>
                <a:sym typeface="Inter Light"/>
              </a:rPr>
              <a:t>Divided Tasks into Epics, representing our main strategic goals</a:t>
            </a:r>
            <a:endParaRPr/>
          </a:p>
        </p:txBody>
      </p:sp>
      <p:sp>
        <p:nvSpPr>
          <p:cNvPr id="658" name="Google Shape;658;p47"/>
          <p:cNvSpPr txBox="1"/>
          <p:nvPr/>
        </p:nvSpPr>
        <p:spPr>
          <a:xfrm>
            <a:off x="9447125" y="279750"/>
            <a:ext cx="2404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Tashiya Vilathgamuwa</a:t>
            </a:r>
            <a:endParaRPr sz="1500">
              <a:latin typeface="Inter SemiBold"/>
              <a:ea typeface="Inter SemiBold"/>
              <a:cs typeface="Inter SemiBold"/>
              <a:sym typeface="Inter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grpSp>
        <p:nvGrpSpPr>
          <p:cNvPr id="664" name="Google Shape;664;p48"/>
          <p:cNvGrpSpPr/>
          <p:nvPr/>
        </p:nvGrpSpPr>
        <p:grpSpPr>
          <a:xfrm>
            <a:off x="3948362" y="1352586"/>
            <a:ext cx="4212719" cy="4216760"/>
            <a:chOff x="3138755" y="1582353"/>
            <a:chExt cx="2866575" cy="2869325"/>
          </a:xfrm>
        </p:grpSpPr>
        <p:grpSp>
          <p:nvGrpSpPr>
            <p:cNvPr id="665" name="Google Shape;665;p48"/>
            <p:cNvGrpSpPr/>
            <p:nvPr/>
          </p:nvGrpSpPr>
          <p:grpSpPr>
            <a:xfrm>
              <a:off x="3138755" y="1583650"/>
              <a:ext cx="2866575" cy="2866800"/>
              <a:chOff x="3138755" y="1583650"/>
              <a:chExt cx="2866575" cy="2866800"/>
            </a:xfrm>
          </p:grpSpPr>
          <p:sp>
            <p:nvSpPr>
              <p:cNvPr id="666" name="Google Shape;666;p48"/>
              <p:cNvSpPr/>
              <p:nvPr/>
            </p:nvSpPr>
            <p:spPr>
              <a:xfrm flipH="1">
                <a:off x="3138805" y="1583650"/>
                <a:ext cx="2866500" cy="2866800"/>
              </a:xfrm>
              <a:prstGeom prst="blockArc">
                <a:avLst>
                  <a:gd fmla="val 16192836" name="adj1"/>
                  <a:gd fmla="val 3868" name="adj2"/>
                  <a:gd fmla="val 7369" name="adj3"/>
                </a:avLst>
              </a:prstGeom>
              <a:solidFill>
                <a:srgbClr val="CECE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67" name="Google Shape;667;p48"/>
              <p:cNvSpPr/>
              <p:nvPr/>
            </p:nvSpPr>
            <p:spPr>
              <a:xfrm rot="10800000">
                <a:off x="3138755" y="1583650"/>
                <a:ext cx="2866500" cy="2866800"/>
              </a:xfrm>
              <a:prstGeom prst="blockArc">
                <a:avLst>
                  <a:gd fmla="val 16192836" name="adj1"/>
                  <a:gd fmla="val 3868" name="adj2"/>
                  <a:gd fmla="val 7369" name="adj3"/>
                </a:avLst>
              </a:prstGeom>
              <a:solidFill>
                <a:srgbClr val="CECE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68" name="Google Shape;668;p48"/>
              <p:cNvSpPr/>
              <p:nvPr/>
            </p:nvSpPr>
            <p:spPr>
              <a:xfrm>
                <a:off x="3138780" y="1583650"/>
                <a:ext cx="2866500" cy="2866800"/>
              </a:xfrm>
              <a:prstGeom prst="blockArc">
                <a:avLst>
                  <a:gd fmla="val 16192836" name="adj1"/>
                  <a:gd fmla="val 3868" name="adj2"/>
                  <a:gd fmla="val 7369" name="adj3"/>
                </a:avLst>
              </a:prstGeom>
              <a:solidFill>
                <a:srgbClr val="CECE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69" name="Google Shape;669;p48"/>
              <p:cNvSpPr/>
              <p:nvPr/>
            </p:nvSpPr>
            <p:spPr>
              <a:xfrm flipH="1" rot="10800000">
                <a:off x="3138830" y="1583650"/>
                <a:ext cx="2866500" cy="2866800"/>
              </a:xfrm>
              <a:prstGeom prst="blockArc">
                <a:avLst>
                  <a:gd fmla="val 16192836" name="adj1"/>
                  <a:gd fmla="val 3868" name="adj2"/>
                  <a:gd fmla="val 7369" name="adj3"/>
                </a:avLst>
              </a:prstGeom>
              <a:solidFill>
                <a:srgbClr val="CECE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670" name="Google Shape;670;p48"/>
            <p:cNvSpPr/>
            <p:nvPr/>
          </p:nvSpPr>
          <p:spPr>
            <a:xfrm>
              <a:off x="5090125" y="1582353"/>
              <a:ext cx="912900" cy="912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1" name="Google Shape;671;p48"/>
            <p:cNvSpPr/>
            <p:nvPr/>
          </p:nvSpPr>
          <p:spPr>
            <a:xfrm>
              <a:off x="3140975" y="3538778"/>
              <a:ext cx="912900" cy="912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2" name="Google Shape;672;p48"/>
            <p:cNvSpPr/>
            <p:nvPr/>
          </p:nvSpPr>
          <p:spPr>
            <a:xfrm>
              <a:off x="5090125" y="3538778"/>
              <a:ext cx="912900" cy="912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3" name="Google Shape;673;p48"/>
            <p:cNvSpPr/>
            <p:nvPr/>
          </p:nvSpPr>
          <p:spPr>
            <a:xfrm>
              <a:off x="5167513" y="1659750"/>
              <a:ext cx="758100" cy="75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4" name="Google Shape;674;p48"/>
            <p:cNvSpPr/>
            <p:nvPr/>
          </p:nvSpPr>
          <p:spPr>
            <a:xfrm>
              <a:off x="5167513" y="3616175"/>
              <a:ext cx="758100" cy="75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5" name="Google Shape;675;p48"/>
            <p:cNvSpPr/>
            <p:nvPr/>
          </p:nvSpPr>
          <p:spPr>
            <a:xfrm>
              <a:off x="3140975" y="1582353"/>
              <a:ext cx="912900" cy="912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6" name="Google Shape;676;p48"/>
            <p:cNvSpPr/>
            <p:nvPr/>
          </p:nvSpPr>
          <p:spPr>
            <a:xfrm>
              <a:off x="3218388" y="1659750"/>
              <a:ext cx="758100" cy="75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7" name="Google Shape;677;p48"/>
            <p:cNvSpPr/>
            <p:nvPr/>
          </p:nvSpPr>
          <p:spPr>
            <a:xfrm>
              <a:off x="3218388" y="3616175"/>
              <a:ext cx="758100" cy="75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678" name="Google Shape;678;p48"/>
            <p:cNvGrpSpPr/>
            <p:nvPr/>
          </p:nvGrpSpPr>
          <p:grpSpPr>
            <a:xfrm>
              <a:off x="3951750" y="2396800"/>
              <a:ext cx="1240550" cy="1240500"/>
              <a:chOff x="3951750" y="2396800"/>
              <a:chExt cx="1240550" cy="1240500"/>
            </a:xfrm>
          </p:grpSpPr>
          <p:sp>
            <p:nvSpPr>
              <p:cNvPr id="679" name="Google Shape;679;p48"/>
              <p:cNvSpPr/>
              <p:nvPr/>
            </p:nvSpPr>
            <p:spPr>
              <a:xfrm>
                <a:off x="3951750" y="2396800"/>
                <a:ext cx="1240500" cy="1240500"/>
              </a:xfrm>
              <a:prstGeom prst="arc">
                <a:avLst>
                  <a:gd fmla="val 409063" name="adj1"/>
                  <a:gd fmla="val 10906274" name="adj2"/>
                </a:avLst>
              </a:prstGeom>
              <a:noFill/>
              <a:ln cap="flat" cmpd="sng" w="19050">
                <a:solidFill>
                  <a:srgbClr val="D9D9D9"/>
                </a:solidFill>
                <a:prstDash val="solid"/>
                <a:round/>
                <a:headEnd len="sm" w="sm" type="none"/>
                <a:tailEnd len="sm" w="sm" type="triangl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80" name="Google Shape;680;p48"/>
              <p:cNvSpPr/>
              <p:nvPr/>
            </p:nvSpPr>
            <p:spPr>
              <a:xfrm rot="10800000">
                <a:off x="3951800" y="2396800"/>
                <a:ext cx="1240500" cy="1240500"/>
              </a:xfrm>
              <a:prstGeom prst="arc">
                <a:avLst>
                  <a:gd fmla="val 387383" name="adj1"/>
                  <a:gd fmla="val 10964476" name="adj2"/>
                </a:avLst>
              </a:prstGeom>
              <a:noFill/>
              <a:ln cap="flat" cmpd="sng" w="19050">
                <a:solidFill>
                  <a:srgbClr val="D9D9D9"/>
                </a:solidFill>
                <a:prstDash val="solid"/>
                <a:round/>
                <a:headEnd len="sm" w="sm" type="none"/>
                <a:tailEnd len="sm" w="sm" type="triangl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cxnSp>
        <p:nvCxnSpPr>
          <p:cNvPr id="681" name="Google Shape;681;p48"/>
          <p:cNvCxnSpPr>
            <a:stCxn id="676" idx="2"/>
          </p:cNvCxnSpPr>
          <p:nvPr/>
        </p:nvCxnSpPr>
        <p:spPr>
          <a:xfrm rot="10800000">
            <a:off x="3246989" y="2023381"/>
            <a:ext cx="818400" cy="0"/>
          </a:xfrm>
          <a:prstGeom prst="straightConnector1">
            <a:avLst/>
          </a:prstGeom>
          <a:noFill/>
          <a:ln cap="flat" cmpd="sng" w="19050">
            <a:solidFill>
              <a:schemeClr val="dk2"/>
            </a:solidFill>
            <a:prstDash val="solid"/>
            <a:round/>
            <a:headEnd len="med" w="med" type="none"/>
            <a:tailEnd len="med" w="med" type="none"/>
          </a:ln>
        </p:spPr>
      </p:cxnSp>
      <p:cxnSp>
        <p:nvCxnSpPr>
          <p:cNvPr id="682" name="Google Shape;682;p48"/>
          <p:cNvCxnSpPr>
            <a:stCxn id="677" idx="2"/>
          </p:cNvCxnSpPr>
          <p:nvPr/>
        </p:nvCxnSpPr>
        <p:spPr>
          <a:xfrm rot="10800000">
            <a:off x="3246989" y="4898543"/>
            <a:ext cx="818400" cy="0"/>
          </a:xfrm>
          <a:prstGeom prst="straightConnector1">
            <a:avLst/>
          </a:prstGeom>
          <a:noFill/>
          <a:ln cap="flat" cmpd="sng" w="19050">
            <a:solidFill>
              <a:schemeClr val="dk2"/>
            </a:solidFill>
            <a:prstDash val="solid"/>
            <a:round/>
            <a:headEnd len="med" w="med" type="none"/>
            <a:tailEnd len="med" w="med" type="none"/>
          </a:ln>
        </p:spPr>
      </p:cxnSp>
      <p:cxnSp>
        <p:nvCxnSpPr>
          <p:cNvPr id="683" name="Google Shape;683;p48"/>
          <p:cNvCxnSpPr>
            <a:endCxn id="673" idx="6"/>
          </p:cNvCxnSpPr>
          <p:nvPr/>
        </p:nvCxnSpPr>
        <p:spPr>
          <a:xfrm rot="10800000">
            <a:off x="8043927" y="2023381"/>
            <a:ext cx="820800" cy="0"/>
          </a:xfrm>
          <a:prstGeom prst="straightConnector1">
            <a:avLst/>
          </a:prstGeom>
          <a:noFill/>
          <a:ln cap="flat" cmpd="sng" w="19050">
            <a:solidFill>
              <a:schemeClr val="dk2"/>
            </a:solidFill>
            <a:prstDash val="solid"/>
            <a:round/>
            <a:headEnd len="med" w="med" type="none"/>
            <a:tailEnd len="med" w="med" type="none"/>
          </a:ln>
        </p:spPr>
      </p:cxnSp>
      <p:cxnSp>
        <p:nvCxnSpPr>
          <p:cNvPr id="684" name="Google Shape;684;p48"/>
          <p:cNvCxnSpPr>
            <a:endCxn id="674" idx="6"/>
          </p:cNvCxnSpPr>
          <p:nvPr/>
        </p:nvCxnSpPr>
        <p:spPr>
          <a:xfrm rot="10800000">
            <a:off x="8043927" y="4898543"/>
            <a:ext cx="820800" cy="0"/>
          </a:xfrm>
          <a:prstGeom prst="straightConnector1">
            <a:avLst/>
          </a:prstGeom>
          <a:noFill/>
          <a:ln cap="flat" cmpd="sng" w="19050">
            <a:solidFill>
              <a:schemeClr val="dk2"/>
            </a:solidFill>
            <a:prstDash val="solid"/>
            <a:round/>
            <a:headEnd len="med" w="med" type="none"/>
            <a:tailEnd len="med" w="med" type="none"/>
          </a:ln>
        </p:spPr>
      </p:cxnSp>
      <p:sp>
        <p:nvSpPr>
          <p:cNvPr id="685" name="Google Shape;685;p48"/>
          <p:cNvSpPr txBox="1"/>
          <p:nvPr/>
        </p:nvSpPr>
        <p:spPr>
          <a:xfrm>
            <a:off x="164063" y="2023313"/>
            <a:ext cx="3585000" cy="1920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Systems/methods in use in other companies/countries</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NRMA’s current fraud detection capabilities</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Common fraudulent behaviors in the insurance sectors</a:t>
            </a:r>
            <a:endParaRPr>
              <a:solidFill>
                <a:schemeClr val="lt1"/>
              </a:solidFill>
              <a:latin typeface="Inter Light"/>
              <a:ea typeface="Inter Light"/>
              <a:cs typeface="Inter Light"/>
              <a:sym typeface="Inter Light"/>
            </a:endParaRPr>
          </a:p>
        </p:txBody>
      </p:sp>
      <p:sp>
        <p:nvSpPr>
          <p:cNvPr id="686" name="Google Shape;686;p48"/>
          <p:cNvSpPr txBox="1"/>
          <p:nvPr/>
        </p:nvSpPr>
        <p:spPr>
          <a:xfrm>
            <a:off x="235738" y="1708913"/>
            <a:ext cx="2850300" cy="281100"/>
          </a:xfrm>
          <a:prstGeom prst="rect">
            <a:avLst/>
          </a:prstGeom>
          <a:noFill/>
          <a:ln>
            <a:noFill/>
          </a:ln>
        </p:spPr>
        <p:txBody>
          <a:bodyPr anchorCtr="0" anchor="ctr" bIns="91425" lIns="91425" spcFirstLastPara="1" rIns="91425" wrap="square" tIns="91425">
            <a:noAutofit/>
          </a:bodyPr>
          <a:lstStyle/>
          <a:p>
            <a:pPr indent="-355600" lvl="0" marL="457200" rtl="0" algn="r">
              <a:spcBef>
                <a:spcPts val="0"/>
              </a:spcBef>
              <a:spcAft>
                <a:spcPts val="0"/>
              </a:spcAft>
              <a:buClr>
                <a:schemeClr val="lt1"/>
              </a:buClr>
              <a:buSzPts val="2000"/>
              <a:buFont typeface="Inter Medium"/>
              <a:buAutoNum type="arabicPeriod"/>
            </a:pPr>
            <a:r>
              <a:rPr lang="en-IN" sz="2000">
                <a:solidFill>
                  <a:schemeClr val="lt1"/>
                </a:solidFill>
                <a:latin typeface="Inter Medium"/>
                <a:ea typeface="Inter Medium"/>
                <a:cs typeface="Inter Medium"/>
                <a:sym typeface="Inter Medium"/>
              </a:rPr>
              <a:t>Industry Research</a:t>
            </a:r>
            <a:endParaRPr sz="2000">
              <a:solidFill>
                <a:schemeClr val="lt1"/>
              </a:solidFill>
              <a:latin typeface="Inter Medium"/>
              <a:ea typeface="Inter Medium"/>
              <a:cs typeface="Inter Medium"/>
              <a:sym typeface="Inter Medium"/>
            </a:endParaRPr>
          </a:p>
        </p:txBody>
      </p:sp>
      <p:sp>
        <p:nvSpPr>
          <p:cNvPr id="687" name="Google Shape;687;p48"/>
          <p:cNvSpPr txBox="1"/>
          <p:nvPr/>
        </p:nvSpPr>
        <p:spPr>
          <a:xfrm>
            <a:off x="9023413" y="1708913"/>
            <a:ext cx="2399400" cy="34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2000">
                <a:solidFill>
                  <a:schemeClr val="lt1"/>
                </a:solidFill>
                <a:latin typeface="Inter Medium"/>
                <a:ea typeface="Inter Medium"/>
                <a:cs typeface="Inter Medium"/>
                <a:sym typeface="Inter Medium"/>
              </a:rPr>
              <a:t>2. User Stories</a:t>
            </a:r>
            <a:endParaRPr sz="2000">
              <a:solidFill>
                <a:schemeClr val="lt1"/>
              </a:solidFill>
              <a:latin typeface="Inter Medium"/>
              <a:ea typeface="Inter Medium"/>
              <a:cs typeface="Inter Medium"/>
              <a:sym typeface="Inter Medium"/>
            </a:endParaRPr>
          </a:p>
        </p:txBody>
      </p:sp>
      <p:sp>
        <p:nvSpPr>
          <p:cNvPr id="688" name="Google Shape;688;p48"/>
          <p:cNvSpPr txBox="1"/>
          <p:nvPr/>
        </p:nvSpPr>
        <p:spPr>
          <a:xfrm>
            <a:off x="8999775" y="2005100"/>
            <a:ext cx="3008100" cy="1371600"/>
          </a:xfrm>
          <a:prstGeom prst="rect">
            <a:avLst/>
          </a:prstGeom>
          <a:noFill/>
          <a:ln>
            <a:noFill/>
          </a:ln>
        </p:spPr>
        <p:txBody>
          <a:bodyPr anchorCtr="0" anchor="ctr" bIns="91425" lIns="91425" spcFirstLastPara="1" rIns="91425" wrap="square" tIns="91425">
            <a:noAutofit/>
          </a:bodyPr>
          <a:lstStyle/>
          <a:p>
            <a:pPr indent="-317500" lvl="0" marL="360000" rtl="0" algn="l">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Perspective of the AI team and NRMA as the the client</a:t>
            </a:r>
            <a:endParaRPr>
              <a:solidFill>
                <a:schemeClr val="lt1"/>
              </a:solidFill>
              <a:latin typeface="Inter Light"/>
              <a:ea typeface="Inter Light"/>
              <a:cs typeface="Inter Light"/>
              <a:sym typeface="Inter Light"/>
            </a:endParaRPr>
          </a:p>
          <a:p>
            <a:pPr indent="-317500" lvl="0" marL="360000" rtl="0" algn="l">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Outline the specific needs of the users of the dataset</a:t>
            </a:r>
            <a:endParaRPr>
              <a:solidFill>
                <a:schemeClr val="lt1"/>
              </a:solidFill>
              <a:latin typeface="Inter Light"/>
              <a:ea typeface="Inter Light"/>
              <a:cs typeface="Inter Light"/>
              <a:sym typeface="Inter Light"/>
            </a:endParaRPr>
          </a:p>
        </p:txBody>
      </p:sp>
      <p:sp>
        <p:nvSpPr>
          <p:cNvPr id="689" name="Google Shape;689;p48"/>
          <p:cNvSpPr txBox="1"/>
          <p:nvPr/>
        </p:nvSpPr>
        <p:spPr>
          <a:xfrm>
            <a:off x="9054375" y="4268600"/>
            <a:ext cx="2850300" cy="75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2000">
                <a:solidFill>
                  <a:schemeClr val="lt1"/>
                </a:solidFill>
                <a:latin typeface="Inter Medium"/>
                <a:ea typeface="Inter Medium"/>
                <a:cs typeface="Inter Medium"/>
                <a:sym typeface="Inter Medium"/>
              </a:rPr>
              <a:t>3. </a:t>
            </a:r>
            <a:r>
              <a:rPr lang="en-IN" sz="2000">
                <a:solidFill>
                  <a:schemeClr val="lt1"/>
                </a:solidFill>
                <a:latin typeface="Inter Medium"/>
                <a:ea typeface="Inter Medium"/>
                <a:cs typeface="Inter Medium"/>
                <a:sym typeface="Inter Medium"/>
              </a:rPr>
              <a:t>Key Data Features</a:t>
            </a:r>
            <a:endParaRPr sz="2000">
              <a:solidFill>
                <a:schemeClr val="lt1"/>
              </a:solidFill>
              <a:latin typeface="Inter Medium"/>
              <a:ea typeface="Inter Medium"/>
              <a:cs typeface="Inter Medium"/>
              <a:sym typeface="Inter Medium"/>
            </a:endParaRPr>
          </a:p>
        </p:txBody>
      </p:sp>
      <p:sp>
        <p:nvSpPr>
          <p:cNvPr id="690" name="Google Shape;690;p48"/>
          <p:cNvSpPr txBox="1"/>
          <p:nvPr/>
        </p:nvSpPr>
        <p:spPr>
          <a:xfrm>
            <a:off x="8999775" y="4911350"/>
            <a:ext cx="3226800" cy="1279500"/>
          </a:xfrm>
          <a:prstGeom prst="rect">
            <a:avLst/>
          </a:prstGeom>
          <a:noFill/>
          <a:ln>
            <a:noFill/>
          </a:ln>
        </p:spPr>
        <p:txBody>
          <a:bodyPr anchorCtr="0" anchor="ctr" bIns="91425" lIns="91425" spcFirstLastPara="1" rIns="91425" wrap="square" tIns="91425">
            <a:noAutofit/>
          </a:bodyPr>
          <a:lstStyle/>
          <a:p>
            <a:pPr indent="-317500" lvl="0" marL="4500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Must contain a fraud label column </a:t>
            </a:r>
            <a:endParaRPr>
              <a:solidFill>
                <a:schemeClr val="lt1"/>
              </a:solidFill>
              <a:latin typeface="Inter Light"/>
              <a:ea typeface="Inter Light"/>
              <a:cs typeface="Inter Light"/>
              <a:sym typeface="Inter Light"/>
            </a:endParaRPr>
          </a:p>
          <a:p>
            <a:pPr indent="-317500" lvl="0" marL="4500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Must contain Australia relevant details</a:t>
            </a:r>
            <a:endParaRPr>
              <a:solidFill>
                <a:schemeClr val="lt1"/>
              </a:solidFill>
              <a:latin typeface="Inter Light"/>
              <a:ea typeface="Inter Light"/>
              <a:cs typeface="Inter Light"/>
              <a:sym typeface="Inter Light"/>
            </a:endParaRPr>
          </a:p>
        </p:txBody>
      </p:sp>
      <p:sp>
        <p:nvSpPr>
          <p:cNvPr id="691" name="Google Shape;691;p48"/>
          <p:cNvSpPr txBox="1"/>
          <p:nvPr/>
        </p:nvSpPr>
        <p:spPr>
          <a:xfrm>
            <a:off x="162526" y="4335413"/>
            <a:ext cx="3008100" cy="6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2000">
                <a:solidFill>
                  <a:schemeClr val="lt1"/>
                </a:solidFill>
                <a:latin typeface="Inter Medium"/>
                <a:ea typeface="Inter Medium"/>
                <a:cs typeface="Inter Medium"/>
                <a:sym typeface="Inter Medium"/>
              </a:rPr>
              <a:t>4. </a:t>
            </a:r>
            <a:r>
              <a:rPr lang="en-IN" sz="2000">
                <a:solidFill>
                  <a:schemeClr val="lt1"/>
                </a:solidFill>
                <a:latin typeface="Inter Medium"/>
                <a:ea typeface="Inter Medium"/>
                <a:cs typeface="Inter Medium"/>
                <a:sym typeface="Inter Medium"/>
              </a:rPr>
              <a:t>Kaggle</a:t>
            </a:r>
            <a:r>
              <a:rPr lang="en-IN" sz="2000">
                <a:solidFill>
                  <a:schemeClr val="lt1"/>
                </a:solidFill>
                <a:latin typeface="Inter Medium"/>
                <a:ea typeface="Inter Medium"/>
                <a:cs typeface="Inter Medium"/>
                <a:sym typeface="Inter Medium"/>
              </a:rPr>
              <a:t> Dataset</a:t>
            </a:r>
            <a:endParaRPr sz="2000">
              <a:solidFill>
                <a:schemeClr val="lt1"/>
              </a:solidFill>
              <a:latin typeface="Inter Medium"/>
              <a:ea typeface="Inter Medium"/>
              <a:cs typeface="Inter Medium"/>
              <a:sym typeface="Inter Medium"/>
            </a:endParaRPr>
          </a:p>
        </p:txBody>
      </p:sp>
      <p:sp>
        <p:nvSpPr>
          <p:cNvPr id="692" name="Google Shape;692;p48"/>
          <p:cNvSpPr txBox="1"/>
          <p:nvPr/>
        </p:nvSpPr>
        <p:spPr>
          <a:xfrm>
            <a:off x="-67100" y="4805250"/>
            <a:ext cx="3314100" cy="1371600"/>
          </a:xfrm>
          <a:prstGeom prst="rect">
            <a:avLst/>
          </a:prstGeom>
          <a:noFill/>
          <a:ln>
            <a:noFill/>
          </a:ln>
        </p:spPr>
        <p:txBody>
          <a:bodyPr anchorCtr="0" anchor="ctr" bIns="91425" lIns="91425" spcFirstLastPara="1" rIns="91425" wrap="square" tIns="91425">
            <a:noAutofit/>
          </a:bodyPr>
          <a:lstStyle/>
          <a:p>
            <a:pPr indent="-317500" lvl="0" marL="5400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Offers one of the largest, most reputable collections of open source datasets</a:t>
            </a:r>
            <a:endParaRPr>
              <a:solidFill>
                <a:schemeClr val="lt1"/>
              </a:solidFill>
              <a:latin typeface="Inter Light"/>
              <a:ea typeface="Inter Light"/>
              <a:cs typeface="Inter Light"/>
              <a:sym typeface="Inter Light"/>
            </a:endParaRPr>
          </a:p>
          <a:p>
            <a:pPr indent="-317500" lvl="0" marL="5400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Finalised 3 key sources </a:t>
            </a:r>
            <a:endParaRPr>
              <a:solidFill>
                <a:schemeClr val="lt1"/>
              </a:solidFill>
              <a:latin typeface="Inter Light"/>
              <a:ea typeface="Inter Light"/>
              <a:cs typeface="Inter Light"/>
              <a:sym typeface="Inter Light"/>
            </a:endParaRPr>
          </a:p>
        </p:txBody>
      </p:sp>
      <p:pic>
        <p:nvPicPr>
          <p:cNvPr id="693" name="Google Shape;693;p48"/>
          <p:cNvPicPr preferRelativeResize="0"/>
          <p:nvPr/>
        </p:nvPicPr>
        <p:blipFill>
          <a:blip r:embed="rId3">
            <a:alphaModFix/>
          </a:blip>
          <a:stretch>
            <a:fillRect/>
          </a:stretch>
        </p:blipFill>
        <p:spPr>
          <a:xfrm>
            <a:off x="7136414" y="1677087"/>
            <a:ext cx="688451" cy="692451"/>
          </a:xfrm>
          <a:prstGeom prst="rect">
            <a:avLst/>
          </a:prstGeom>
          <a:noFill/>
          <a:ln>
            <a:noFill/>
          </a:ln>
        </p:spPr>
      </p:pic>
      <p:pic>
        <p:nvPicPr>
          <p:cNvPr id="694" name="Google Shape;694;p48"/>
          <p:cNvPicPr preferRelativeResize="0"/>
          <p:nvPr/>
        </p:nvPicPr>
        <p:blipFill>
          <a:blip r:embed="rId4">
            <a:alphaModFix/>
          </a:blip>
          <a:stretch>
            <a:fillRect/>
          </a:stretch>
        </p:blipFill>
        <p:spPr>
          <a:xfrm>
            <a:off x="4302724" y="1677040"/>
            <a:ext cx="688451" cy="692550"/>
          </a:xfrm>
          <a:prstGeom prst="rect">
            <a:avLst/>
          </a:prstGeom>
          <a:noFill/>
          <a:ln>
            <a:noFill/>
          </a:ln>
        </p:spPr>
      </p:pic>
      <p:pic>
        <p:nvPicPr>
          <p:cNvPr id="695" name="Google Shape;695;p48"/>
          <p:cNvPicPr preferRelativeResize="0"/>
          <p:nvPr/>
        </p:nvPicPr>
        <p:blipFill>
          <a:blip r:embed="rId5">
            <a:alphaModFix/>
          </a:blip>
          <a:stretch>
            <a:fillRect/>
          </a:stretch>
        </p:blipFill>
        <p:spPr>
          <a:xfrm>
            <a:off x="4302713" y="4552125"/>
            <a:ext cx="688451" cy="692516"/>
          </a:xfrm>
          <a:prstGeom prst="rect">
            <a:avLst/>
          </a:prstGeom>
          <a:noFill/>
          <a:ln>
            <a:noFill/>
          </a:ln>
        </p:spPr>
      </p:pic>
      <p:pic>
        <p:nvPicPr>
          <p:cNvPr id="696" name="Google Shape;696;p48"/>
          <p:cNvPicPr preferRelativeResize="0"/>
          <p:nvPr/>
        </p:nvPicPr>
        <p:blipFill>
          <a:blip r:embed="rId6">
            <a:alphaModFix/>
          </a:blip>
          <a:stretch>
            <a:fillRect/>
          </a:stretch>
        </p:blipFill>
        <p:spPr>
          <a:xfrm>
            <a:off x="7136412" y="4552137"/>
            <a:ext cx="688451" cy="692507"/>
          </a:xfrm>
          <a:prstGeom prst="rect">
            <a:avLst/>
          </a:prstGeom>
          <a:noFill/>
          <a:ln>
            <a:noFill/>
          </a:ln>
        </p:spPr>
      </p:pic>
      <p:sp>
        <p:nvSpPr>
          <p:cNvPr id="697" name="Google Shape;697;p48"/>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Sourcing Raw Data</a:t>
            </a:r>
            <a:endParaRPr/>
          </a:p>
        </p:txBody>
      </p:sp>
      <p:pic>
        <p:nvPicPr>
          <p:cNvPr id="698" name="Google Shape;698;p48"/>
          <p:cNvPicPr preferRelativeResize="0"/>
          <p:nvPr/>
        </p:nvPicPr>
        <p:blipFill>
          <a:blip r:embed="rId7">
            <a:alphaModFix/>
          </a:blip>
          <a:stretch>
            <a:fillRect/>
          </a:stretch>
        </p:blipFill>
        <p:spPr>
          <a:xfrm>
            <a:off x="8727875" y="163499"/>
            <a:ext cx="648000" cy="648000"/>
          </a:xfrm>
          <a:prstGeom prst="ellipse">
            <a:avLst/>
          </a:prstGeom>
          <a:noFill/>
          <a:ln>
            <a:noFill/>
          </a:ln>
        </p:spPr>
      </p:pic>
      <p:sp>
        <p:nvSpPr>
          <p:cNvPr id="699" name="Google Shape;699;p48"/>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Ninuri Mahagoda</a:t>
            </a:r>
            <a:endParaRPr sz="1500">
              <a:latin typeface="Inter SemiBold"/>
              <a:ea typeface="Inter SemiBold"/>
              <a:cs typeface="Inter SemiBold"/>
              <a:sym typeface="Inter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49"/>
          <p:cNvPicPr preferRelativeResize="0"/>
          <p:nvPr>
            <p:ph idx="2" type="pic"/>
          </p:nvPr>
        </p:nvPicPr>
        <p:blipFill rotWithShape="1">
          <a:blip r:embed="rId3">
            <a:alphaModFix/>
          </a:blip>
          <a:srcRect b="12496" l="0" r="0" t="12496"/>
          <a:stretch/>
        </p:blipFill>
        <p:spPr>
          <a:xfrm>
            <a:off x="0" y="0"/>
            <a:ext cx="12198298" cy="6858000"/>
          </a:xfrm>
          <a:prstGeom prst="rect">
            <a:avLst/>
          </a:prstGeom>
          <a:noFill/>
          <a:ln>
            <a:noFill/>
          </a:ln>
        </p:spPr>
      </p:pic>
      <p:sp>
        <p:nvSpPr>
          <p:cNvPr id="705" name="Google Shape;705;p49"/>
          <p:cNvSpPr/>
          <p:nvPr/>
        </p:nvSpPr>
        <p:spPr>
          <a:xfrm>
            <a:off x="6350" y="0"/>
            <a:ext cx="12192000" cy="6858000"/>
          </a:xfrm>
          <a:prstGeom prst="rect">
            <a:avLst/>
          </a:pr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FFFFFF"/>
                </a:solidFill>
                <a:latin typeface="Calibri"/>
                <a:ea typeface="Calibri"/>
                <a:cs typeface="Calibri"/>
                <a:sym typeface="Calibri"/>
              </a:rPr>
              <a:t>≈</a:t>
            </a:r>
            <a:endParaRPr b="0" i="0" sz="1800" u="none" cap="none" strike="noStrike">
              <a:solidFill>
                <a:srgbClr val="FFFFFF"/>
              </a:solidFill>
              <a:latin typeface="Calibri"/>
              <a:ea typeface="Calibri"/>
              <a:cs typeface="Calibri"/>
              <a:sym typeface="Calibri"/>
            </a:endParaRPr>
          </a:p>
        </p:txBody>
      </p:sp>
      <p:sp>
        <p:nvSpPr>
          <p:cNvPr id="706" name="Google Shape;706;p49"/>
          <p:cNvSpPr/>
          <p:nvPr/>
        </p:nvSpPr>
        <p:spPr>
          <a:xfrm>
            <a:off x="838637" y="3251200"/>
            <a:ext cx="6950400" cy="812700"/>
          </a:xfrm>
          <a:prstGeom prst="rect">
            <a:avLst/>
          </a:prstGeom>
          <a:solidFill>
            <a:schemeClr val="dk2"/>
          </a:solidFill>
          <a:ln>
            <a:noFill/>
          </a:ln>
        </p:spPr>
        <p:txBody>
          <a:bodyPr anchorCtr="0" anchor="ctr" bIns="45700" lIns="1828800" spcFirstLastPara="1" rIns="91425" wrap="square" tIns="45700">
            <a:noAutofit/>
          </a:bodyPr>
          <a:lstStyle/>
          <a:p>
            <a:pPr indent="0" lvl="0" marL="0" rtl="0" algn="l">
              <a:spcBef>
                <a:spcPts val="0"/>
              </a:spcBef>
              <a:spcAft>
                <a:spcPts val="0"/>
              </a:spcAft>
              <a:buSzPts val="2000"/>
              <a:buNone/>
            </a:pPr>
            <a:r>
              <a:rPr b="1" lang="en-IN" sz="2000">
                <a:solidFill>
                  <a:schemeClr val="lt2"/>
                </a:solidFill>
                <a:latin typeface="Inter"/>
                <a:ea typeface="Inter"/>
                <a:cs typeface="Inter"/>
                <a:sym typeface="Inter"/>
              </a:rPr>
              <a:t>Options Analysis</a:t>
            </a:r>
            <a:endParaRPr b="1" sz="2000">
              <a:solidFill>
                <a:schemeClr val="lt2"/>
              </a:solidFill>
              <a:latin typeface="Inter"/>
              <a:ea typeface="Inter"/>
              <a:cs typeface="Inter"/>
              <a:sym typeface="Inter"/>
            </a:endParaRPr>
          </a:p>
        </p:txBody>
      </p:sp>
      <p:sp>
        <p:nvSpPr>
          <p:cNvPr id="707" name="Google Shape;707;p49"/>
          <p:cNvSpPr txBox="1"/>
          <p:nvPr/>
        </p:nvSpPr>
        <p:spPr>
          <a:xfrm>
            <a:off x="940289" y="2510622"/>
            <a:ext cx="1555500" cy="14469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8800">
                <a:solidFill>
                  <a:schemeClr val="lt1"/>
                </a:solidFill>
                <a:latin typeface="Inter"/>
                <a:ea typeface="Inter"/>
                <a:cs typeface="Inter"/>
                <a:sym typeface="Inter"/>
              </a:rPr>
              <a:t>4</a:t>
            </a:r>
            <a:endParaRPr sz="3600">
              <a:solidFill>
                <a:schemeClr val="lt1"/>
              </a:solidFill>
              <a:latin typeface="Inter Light"/>
              <a:ea typeface="Inter Light"/>
              <a:cs typeface="Inter Light"/>
              <a:sym typeface="Inter Light"/>
            </a:endParaRPr>
          </a:p>
        </p:txBody>
      </p:sp>
      <p:sp>
        <p:nvSpPr>
          <p:cNvPr id="708" name="Google Shape;708;p49"/>
          <p:cNvSpPr/>
          <p:nvPr/>
        </p:nvSpPr>
        <p:spPr>
          <a:xfrm rot="5400000">
            <a:off x="782052" y="6532155"/>
            <a:ext cx="365700" cy="96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Inter Light"/>
              <a:ea typeface="Inter Light"/>
              <a:cs typeface="Inter Light"/>
              <a:sym typeface="Inter Light"/>
            </a:endParaRPr>
          </a:p>
        </p:txBody>
      </p:sp>
      <p:sp>
        <p:nvSpPr>
          <p:cNvPr id="709" name="Google Shape;709;p49"/>
          <p:cNvSpPr txBox="1"/>
          <p:nvPr/>
        </p:nvSpPr>
        <p:spPr>
          <a:xfrm>
            <a:off x="609919" y="6397754"/>
            <a:ext cx="4575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0"/>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Options Analysis</a:t>
            </a:r>
            <a:endParaRPr/>
          </a:p>
        </p:txBody>
      </p:sp>
      <p:pic>
        <p:nvPicPr>
          <p:cNvPr id="716" name="Google Shape;716;p50"/>
          <p:cNvPicPr preferRelativeResize="0"/>
          <p:nvPr/>
        </p:nvPicPr>
        <p:blipFill>
          <a:blip r:embed="rId3">
            <a:alphaModFix/>
          </a:blip>
          <a:stretch>
            <a:fillRect/>
          </a:stretch>
        </p:blipFill>
        <p:spPr>
          <a:xfrm>
            <a:off x="8727877" y="164595"/>
            <a:ext cx="648000" cy="648000"/>
          </a:xfrm>
          <a:prstGeom prst="ellipse">
            <a:avLst/>
          </a:prstGeom>
          <a:noFill/>
          <a:ln>
            <a:noFill/>
          </a:ln>
        </p:spPr>
      </p:pic>
      <p:sp>
        <p:nvSpPr>
          <p:cNvPr id="717" name="Google Shape;717;p50"/>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Alan Nguyen</a:t>
            </a:r>
            <a:endParaRPr sz="1500">
              <a:latin typeface="Inter SemiBold"/>
              <a:ea typeface="Inter SemiBold"/>
              <a:cs typeface="Inter SemiBold"/>
              <a:sym typeface="Inter SemiBold"/>
            </a:endParaRPr>
          </a:p>
        </p:txBody>
      </p:sp>
      <p:pic>
        <p:nvPicPr>
          <p:cNvPr id="718" name="Google Shape;718;p50"/>
          <p:cNvPicPr preferRelativeResize="0"/>
          <p:nvPr/>
        </p:nvPicPr>
        <p:blipFill>
          <a:blip r:embed="rId4">
            <a:alphaModFix/>
          </a:blip>
          <a:stretch>
            <a:fillRect/>
          </a:stretch>
        </p:blipFill>
        <p:spPr>
          <a:xfrm>
            <a:off x="1180400" y="955850"/>
            <a:ext cx="9782926" cy="5493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51"/>
          <p:cNvPicPr preferRelativeResize="0"/>
          <p:nvPr>
            <p:ph idx="2" type="pic"/>
          </p:nvPr>
        </p:nvPicPr>
        <p:blipFill rotWithShape="1">
          <a:blip r:embed="rId3">
            <a:alphaModFix/>
          </a:blip>
          <a:srcRect b="12518" l="0" r="0" t="12518"/>
          <a:stretch/>
        </p:blipFill>
        <p:spPr>
          <a:xfrm>
            <a:off x="0" y="0"/>
            <a:ext cx="12198298" cy="6857998"/>
          </a:xfrm>
          <a:prstGeom prst="rect">
            <a:avLst/>
          </a:prstGeom>
          <a:noFill/>
          <a:ln>
            <a:noFill/>
          </a:ln>
        </p:spPr>
      </p:pic>
      <p:sp>
        <p:nvSpPr>
          <p:cNvPr id="724" name="Google Shape;724;p51"/>
          <p:cNvSpPr/>
          <p:nvPr/>
        </p:nvSpPr>
        <p:spPr>
          <a:xfrm>
            <a:off x="3150" y="0"/>
            <a:ext cx="12192000" cy="6858000"/>
          </a:xfrm>
          <a:prstGeom prst="rect">
            <a:avLst/>
          </a:pr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FFFFFF"/>
                </a:solidFill>
                <a:latin typeface="Calibri"/>
                <a:ea typeface="Calibri"/>
                <a:cs typeface="Calibri"/>
                <a:sym typeface="Calibri"/>
              </a:rPr>
              <a:t>≈</a:t>
            </a:r>
            <a:endParaRPr b="0" i="0" sz="1800" u="none" cap="none" strike="noStrike">
              <a:solidFill>
                <a:srgbClr val="FFFFFF"/>
              </a:solidFill>
              <a:latin typeface="Calibri"/>
              <a:ea typeface="Calibri"/>
              <a:cs typeface="Calibri"/>
              <a:sym typeface="Calibri"/>
            </a:endParaRPr>
          </a:p>
        </p:txBody>
      </p:sp>
      <p:sp>
        <p:nvSpPr>
          <p:cNvPr id="725" name="Google Shape;725;p51"/>
          <p:cNvSpPr/>
          <p:nvPr/>
        </p:nvSpPr>
        <p:spPr>
          <a:xfrm>
            <a:off x="838637" y="3251200"/>
            <a:ext cx="6950400" cy="812700"/>
          </a:xfrm>
          <a:prstGeom prst="rect">
            <a:avLst/>
          </a:prstGeom>
          <a:solidFill>
            <a:schemeClr val="dk2"/>
          </a:solidFill>
          <a:ln>
            <a:noFill/>
          </a:ln>
        </p:spPr>
        <p:txBody>
          <a:bodyPr anchorCtr="0" anchor="ctr" bIns="45700" lIns="1828800" spcFirstLastPara="1" rIns="91425" wrap="square" tIns="45700">
            <a:noAutofit/>
          </a:bodyPr>
          <a:lstStyle/>
          <a:p>
            <a:pPr indent="0" lvl="0" marL="0" rtl="0" algn="l">
              <a:spcBef>
                <a:spcPts val="0"/>
              </a:spcBef>
              <a:spcAft>
                <a:spcPts val="0"/>
              </a:spcAft>
              <a:buSzPts val="2000"/>
              <a:buNone/>
            </a:pPr>
            <a:r>
              <a:rPr b="1" lang="en-IN" sz="2000">
                <a:solidFill>
                  <a:schemeClr val="lt2"/>
                </a:solidFill>
                <a:latin typeface="Inter"/>
                <a:ea typeface="Inter"/>
                <a:cs typeface="Inter"/>
                <a:sym typeface="Inter"/>
              </a:rPr>
              <a:t>Data Pipeline</a:t>
            </a:r>
            <a:endParaRPr b="1" sz="2000">
              <a:solidFill>
                <a:schemeClr val="lt2"/>
              </a:solidFill>
              <a:latin typeface="Inter"/>
              <a:ea typeface="Inter"/>
              <a:cs typeface="Inter"/>
              <a:sym typeface="Inter"/>
            </a:endParaRPr>
          </a:p>
        </p:txBody>
      </p:sp>
      <p:sp>
        <p:nvSpPr>
          <p:cNvPr id="726" name="Google Shape;726;p51"/>
          <p:cNvSpPr txBox="1"/>
          <p:nvPr/>
        </p:nvSpPr>
        <p:spPr>
          <a:xfrm>
            <a:off x="940289" y="2510622"/>
            <a:ext cx="1555500" cy="14469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8800">
                <a:solidFill>
                  <a:schemeClr val="lt1"/>
                </a:solidFill>
                <a:latin typeface="Inter"/>
                <a:ea typeface="Inter"/>
                <a:cs typeface="Inter"/>
                <a:sym typeface="Inter"/>
              </a:rPr>
              <a:t>5</a:t>
            </a:r>
            <a:endParaRPr sz="3600">
              <a:solidFill>
                <a:schemeClr val="lt1"/>
              </a:solidFill>
              <a:latin typeface="Inter Light"/>
              <a:ea typeface="Inter Light"/>
              <a:cs typeface="Inter Light"/>
              <a:sym typeface="Inter Light"/>
            </a:endParaRPr>
          </a:p>
        </p:txBody>
      </p:sp>
      <p:sp>
        <p:nvSpPr>
          <p:cNvPr id="727" name="Google Shape;727;p51"/>
          <p:cNvSpPr/>
          <p:nvPr/>
        </p:nvSpPr>
        <p:spPr>
          <a:xfrm rot="5400000">
            <a:off x="782052" y="6532155"/>
            <a:ext cx="365700" cy="96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Inter Light"/>
              <a:ea typeface="Inter Light"/>
              <a:cs typeface="Inter Light"/>
              <a:sym typeface="Inter Light"/>
            </a:endParaRPr>
          </a:p>
        </p:txBody>
      </p:sp>
      <p:sp>
        <p:nvSpPr>
          <p:cNvPr id="728" name="Google Shape;728;p51"/>
          <p:cNvSpPr txBox="1"/>
          <p:nvPr/>
        </p:nvSpPr>
        <p:spPr>
          <a:xfrm>
            <a:off x="609919" y="6397754"/>
            <a:ext cx="4575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2"/>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Infrastructure</a:t>
            </a:r>
            <a:endParaRPr/>
          </a:p>
        </p:txBody>
      </p:sp>
      <p:pic>
        <p:nvPicPr>
          <p:cNvPr id="735" name="Google Shape;735;p52"/>
          <p:cNvPicPr preferRelativeResize="0"/>
          <p:nvPr/>
        </p:nvPicPr>
        <p:blipFill>
          <a:blip r:embed="rId3">
            <a:alphaModFix/>
          </a:blip>
          <a:stretch>
            <a:fillRect/>
          </a:stretch>
        </p:blipFill>
        <p:spPr>
          <a:xfrm>
            <a:off x="8727877" y="164595"/>
            <a:ext cx="648000" cy="648000"/>
          </a:xfrm>
          <a:prstGeom prst="ellipse">
            <a:avLst/>
          </a:prstGeom>
          <a:noFill/>
          <a:ln>
            <a:noFill/>
          </a:ln>
        </p:spPr>
      </p:pic>
      <p:sp>
        <p:nvSpPr>
          <p:cNvPr id="736" name="Google Shape;736;p52"/>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Alan Nguyen</a:t>
            </a:r>
            <a:endParaRPr sz="1500">
              <a:latin typeface="Inter SemiBold"/>
              <a:ea typeface="Inter SemiBold"/>
              <a:cs typeface="Inter SemiBold"/>
              <a:sym typeface="Inter SemiBold"/>
            </a:endParaRPr>
          </a:p>
        </p:txBody>
      </p:sp>
      <p:pic>
        <p:nvPicPr>
          <p:cNvPr id="737" name="Google Shape;737;p52"/>
          <p:cNvPicPr preferRelativeResize="0"/>
          <p:nvPr/>
        </p:nvPicPr>
        <p:blipFill>
          <a:blip r:embed="rId4">
            <a:alphaModFix/>
          </a:blip>
          <a:stretch>
            <a:fillRect/>
          </a:stretch>
        </p:blipFill>
        <p:spPr>
          <a:xfrm>
            <a:off x="1427825" y="960800"/>
            <a:ext cx="9555198" cy="5413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53"/>
          <p:cNvPicPr preferRelativeResize="0"/>
          <p:nvPr/>
        </p:nvPicPr>
        <p:blipFill>
          <a:blip r:embed="rId3">
            <a:alphaModFix/>
          </a:blip>
          <a:stretch>
            <a:fillRect/>
          </a:stretch>
        </p:blipFill>
        <p:spPr>
          <a:xfrm>
            <a:off x="304800" y="1166575"/>
            <a:ext cx="11701025" cy="4925125"/>
          </a:xfrm>
          <a:prstGeom prst="rect">
            <a:avLst/>
          </a:prstGeom>
          <a:noFill/>
          <a:ln>
            <a:noFill/>
          </a:ln>
        </p:spPr>
      </p:pic>
      <p:sp>
        <p:nvSpPr>
          <p:cNvPr id="744" name="Google Shape;744;p53"/>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Data Transformation Pipeline</a:t>
            </a:r>
            <a:endParaRPr/>
          </a:p>
        </p:txBody>
      </p:sp>
      <p:sp>
        <p:nvSpPr>
          <p:cNvPr id="745" name="Google Shape;745;p53"/>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746" name="Google Shape;746;p53"/>
          <p:cNvPicPr preferRelativeResize="0"/>
          <p:nvPr/>
        </p:nvPicPr>
        <p:blipFill rotWithShape="1">
          <a:blip r:embed="rId4">
            <a:alphaModFix/>
          </a:blip>
          <a:srcRect b="0" l="10747" r="13774" t="0"/>
          <a:stretch/>
        </p:blipFill>
        <p:spPr>
          <a:xfrm>
            <a:off x="8727877" y="164609"/>
            <a:ext cx="648000" cy="648000"/>
          </a:xfrm>
          <a:prstGeom prst="ellipse">
            <a:avLst/>
          </a:prstGeom>
          <a:noFill/>
          <a:ln>
            <a:noFill/>
          </a:ln>
        </p:spPr>
      </p:pic>
      <p:sp>
        <p:nvSpPr>
          <p:cNvPr id="747" name="Google Shape;747;p53"/>
          <p:cNvSpPr txBox="1"/>
          <p:nvPr/>
        </p:nvSpPr>
        <p:spPr>
          <a:xfrm>
            <a:off x="9447125" y="279750"/>
            <a:ext cx="2509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Aasnayem Chowdhury</a:t>
            </a:r>
            <a:endParaRPr sz="1500">
              <a:latin typeface="Inter SemiBold"/>
              <a:ea typeface="Inter SemiBold"/>
              <a:cs typeface="Inter SemiBold"/>
              <a:sym typeface="Inter SemiBold"/>
            </a:endParaRPr>
          </a:p>
        </p:txBody>
      </p:sp>
      <p:sp>
        <p:nvSpPr>
          <p:cNvPr id="748" name="Google Shape;748;p53"/>
          <p:cNvSpPr txBox="1"/>
          <p:nvPr/>
        </p:nvSpPr>
        <p:spPr>
          <a:xfrm>
            <a:off x="2622550" y="3728750"/>
            <a:ext cx="1951500" cy="1974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Missing values handled</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Columns renamed using camelCase</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Data Standardisation </a:t>
            </a:r>
            <a:endParaRPr>
              <a:solidFill>
                <a:schemeClr val="lt1"/>
              </a:solidFill>
              <a:latin typeface="Inter Light"/>
              <a:ea typeface="Inter Light"/>
              <a:cs typeface="Inter Light"/>
              <a:sym typeface="Inter Light"/>
            </a:endParaRPr>
          </a:p>
          <a:p>
            <a:pPr indent="0" lvl="0" marL="0" rtl="0" algn="l">
              <a:spcBef>
                <a:spcPts val="900"/>
              </a:spcBef>
              <a:spcAft>
                <a:spcPts val="0"/>
              </a:spcAft>
              <a:buNone/>
            </a:pPr>
            <a:r>
              <a:t/>
            </a:r>
            <a:endParaRPr>
              <a:solidFill>
                <a:schemeClr val="lt1"/>
              </a:solidFill>
              <a:latin typeface="Inter Light"/>
              <a:ea typeface="Inter Light"/>
              <a:cs typeface="Inter Light"/>
              <a:sym typeface="Inter Light"/>
            </a:endParaRPr>
          </a:p>
        </p:txBody>
      </p:sp>
      <p:sp>
        <p:nvSpPr>
          <p:cNvPr id="749" name="Google Shape;749;p53"/>
          <p:cNvSpPr txBox="1"/>
          <p:nvPr/>
        </p:nvSpPr>
        <p:spPr>
          <a:xfrm>
            <a:off x="4805275" y="3728750"/>
            <a:ext cx="2342400" cy="1773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Column creations</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Unwanted </a:t>
            </a:r>
            <a:endParaRPr>
              <a:solidFill>
                <a:schemeClr val="lt1"/>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IN">
                <a:solidFill>
                  <a:schemeClr val="lt1"/>
                </a:solidFill>
                <a:latin typeface="Inter Light"/>
                <a:ea typeface="Inter Light"/>
                <a:cs typeface="Inter Light"/>
                <a:sym typeface="Inter Light"/>
              </a:rPr>
              <a:t>         columns dropped</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Conversion of categorical </a:t>
            </a:r>
            <a:endParaRPr>
              <a:solidFill>
                <a:schemeClr val="lt1"/>
              </a:solidFill>
              <a:latin typeface="Inter Light"/>
              <a:ea typeface="Inter Light"/>
              <a:cs typeface="Inter Light"/>
              <a:sym typeface="Inter Light"/>
            </a:endParaRPr>
          </a:p>
          <a:p>
            <a:pPr indent="0" lvl="0" marL="457200" rtl="0" algn="l">
              <a:lnSpc>
                <a:spcPct val="115000"/>
              </a:lnSpc>
              <a:spcBef>
                <a:spcPts val="0"/>
              </a:spcBef>
              <a:spcAft>
                <a:spcPts val="0"/>
              </a:spcAft>
              <a:buNone/>
            </a:pPr>
            <a:r>
              <a:rPr lang="en-IN">
                <a:solidFill>
                  <a:schemeClr val="lt1"/>
                </a:solidFill>
                <a:latin typeface="Inter Light"/>
                <a:ea typeface="Inter Light"/>
                <a:cs typeface="Inter Light"/>
                <a:sym typeface="Inter Light"/>
              </a:rPr>
              <a:t>columns to</a:t>
            </a:r>
            <a:endParaRPr>
              <a:solidFill>
                <a:schemeClr val="lt1"/>
              </a:solidFill>
              <a:latin typeface="Inter Light"/>
              <a:ea typeface="Inter Light"/>
              <a:cs typeface="Inter Light"/>
              <a:sym typeface="Inter Light"/>
            </a:endParaRPr>
          </a:p>
          <a:p>
            <a:pPr indent="0" lvl="0" marL="457200" rtl="0" algn="l">
              <a:lnSpc>
                <a:spcPct val="115000"/>
              </a:lnSpc>
              <a:spcBef>
                <a:spcPts val="0"/>
              </a:spcBef>
              <a:spcAft>
                <a:spcPts val="0"/>
              </a:spcAft>
              <a:buNone/>
            </a:pPr>
            <a:r>
              <a:rPr lang="en-IN">
                <a:solidFill>
                  <a:schemeClr val="lt1"/>
                </a:solidFill>
                <a:latin typeface="Inter Light"/>
                <a:ea typeface="Inter Light"/>
                <a:cs typeface="Inter Light"/>
                <a:sym typeface="Inter Light"/>
              </a:rPr>
              <a:t>numeric</a:t>
            </a:r>
            <a:endParaRPr>
              <a:solidFill>
                <a:schemeClr val="lt1"/>
              </a:solidFill>
              <a:latin typeface="Inter Light"/>
              <a:ea typeface="Inter Light"/>
              <a:cs typeface="Inter Light"/>
              <a:sym typeface="Inter Light"/>
            </a:endParaRPr>
          </a:p>
        </p:txBody>
      </p:sp>
      <p:sp>
        <p:nvSpPr>
          <p:cNvPr id="750" name="Google Shape;750;p53"/>
          <p:cNvSpPr txBox="1"/>
          <p:nvPr/>
        </p:nvSpPr>
        <p:spPr>
          <a:xfrm>
            <a:off x="7181600" y="3728750"/>
            <a:ext cx="2231700" cy="224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rgbClr val="000000"/>
              </a:buClr>
              <a:buSzPts val="1100"/>
              <a:buFont typeface="Arial"/>
              <a:buNone/>
            </a:pPr>
            <a:r>
              <a:rPr lang="en-IN">
                <a:solidFill>
                  <a:schemeClr val="lt1"/>
                </a:solidFill>
                <a:latin typeface="Inter Light"/>
                <a:ea typeface="Inter Light"/>
                <a:cs typeface="Inter Light"/>
                <a:sym typeface="Inter Light"/>
              </a:rPr>
              <a:t>2 methods used:</a:t>
            </a:r>
            <a:endParaRPr>
              <a:solidFill>
                <a:schemeClr val="lt1"/>
              </a:solidFill>
              <a:latin typeface="Inter Light"/>
              <a:ea typeface="Inter Light"/>
              <a:cs typeface="Inter Light"/>
              <a:sym typeface="Inter Light"/>
            </a:endParaRPr>
          </a:p>
          <a:p>
            <a:pPr indent="-317500" lvl="0" marL="457200" rtl="0" algn="l">
              <a:lnSpc>
                <a:spcPct val="115000"/>
              </a:lnSpc>
              <a:spcBef>
                <a:spcPts val="900"/>
              </a:spcBef>
              <a:spcAft>
                <a:spcPts val="0"/>
              </a:spcAft>
              <a:buClr>
                <a:schemeClr val="lt1"/>
              </a:buClr>
              <a:buSzPts val="1400"/>
              <a:buFont typeface="Inter Light"/>
              <a:buAutoNum type="arabicPeriod"/>
            </a:pPr>
            <a:r>
              <a:rPr lang="en-IN">
                <a:solidFill>
                  <a:schemeClr val="lt1"/>
                </a:solidFill>
                <a:latin typeface="Inter Light"/>
                <a:ea typeface="Inter Light"/>
                <a:cs typeface="Inter Light"/>
                <a:sym typeface="Inter Light"/>
              </a:rPr>
              <a:t>Remapping and Mathematical Sampling</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AutoNum type="arabicPeriod"/>
            </a:pPr>
            <a:r>
              <a:rPr lang="en-IN">
                <a:solidFill>
                  <a:schemeClr val="lt1"/>
                </a:solidFill>
                <a:latin typeface="Inter Light"/>
                <a:ea typeface="Inter Light"/>
                <a:cs typeface="Inter Light"/>
                <a:sym typeface="Inter Light"/>
              </a:rPr>
              <a:t>CTGAN (Generative Adversarial Network)</a:t>
            </a:r>
            <a:endParaRPr>
              <a:solidFill>
                <a:schemeClr val="lt1"/>
              </a:solidFill>
              <a:latin typeface="Inter Light"/>
              <a:ea typeface="Inter Light"/>
              <a:cs typeface="Inter Light"/>
              <a:sym typeface="Inter Light"/>
            </a:endParaRPr>
          </a:p>
        </p:txBody>
      </p:sp>
      <p:sp>
        <p:nvSpPr>
          <p:cNvPr id="751" name="Google Shape;751;p53"/>
          <p:cNvSpPr txBox="1"/>
          <p:nvPr/>
        </p:nvSpPr>
        <p:spPr>
          <a:xfrm>
            <a:off x="9240625" y="3756050"/>
            <a:ext cx="2130300" cy="2340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3 Original Datasets</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2 Synthetic Datasets</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Index identifier</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Fraud column</a:t>
            </a:r>
            <a:endParaRPr>
              <a:solidFill>
                <a:schemeClr val="lt1"/>
              </a:solidFill>
              <a:latin typeface="Inter Light"/>
              <a:ea typeface="Inter Light"/>
              <a:cs typeface="Inter Light"/>
              <a:sym typeface="Inter Light"/>
            </a:endParaRPr>
          </a:p>
          <a:p>
            <a:pPr indent="-317500" lvl="0" marL="457200" rtl="0" algn="l">
              <a:lnSpc>
                <a:spcPct val="115000"/>
              </a:lnSpc>
              <a:spcBef>
                <a:spcPts val="0"/>
              </a:spcBef>
              <a:spcAft>
                <a:spcPts val="0"/>
              </a:spcAft>
              <a:buClr>
                <a:schemeClr val="lt1"/>
              </a:buClr>
              <a:buSzPts val="1400"/>
              <a:buFont typeface="Inter Light"/>
              <a:buChar char="●"/>
            </a:pPr>
            <a:r>
              <a:rPr lang="en-IN">
                <a:solidFill>
                  <a:schemeClr val="lt1"/>
                </a:solidFill>
                <a:latin typeface="Inter Light"/>
                <a:ea typeface="Inter Light"/>
                <a:cs typeface="Inter Light"/>
                <a:sym typeface="Inter Light"/>
              </a:rPr>
              <a:t>Merged Dataset: 20,877 rows</a:t>
            </a:r>
            <a:endParaRPr>
              <a:solidFill>
                <a:schemeClr val="lt1"/>
              </a:solidFill>
              <a:latin typeface="Inter Light"/>
              <a:ea typeface="Inter Light"/>
              <a:cs typeface="Inter Light"/>
              <a:sym typeface="Inter Light"/>
            </a:endParaRPr>
          </a:p>
          <a:p>
            <a:pPr indent="0" lvl="0" marL="0" rtl="0" algn="l">
              <a:spcBef>
                <a:spcPts val="900"/>
              </a:spcBef>
              <a:spcAft>
                <a:spcPts val="0"/>
              </a:spcAft>
              <a:buNone/>
            </a:pPr>
            <a:r>
              <a:t/>
            </a:r>
            <a:endParaRPr>
              <a:solidFill>
                <a:schemeClr val="lt1"/>
              </a:solidFill>
              <a:latin typeface="Inter Light"/>
              <a:ea typeface="Inter Light"/>
              <a:cs typeface="Inter Light"/>
              <a:sym typeface="Inter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id="756" name="Google Shape;756;p54"/>
          <p:cNvPicPr preferRelativeResize="0"/>
          <p:nvPr>
            <p:ph idx="2" type="pic"/>
          </p:nvPr>
        </p:nvPicPr>
        <p:blipFill rotWithShape="1">
          <a:blip r:embed="rId3">
            <a:alphaModFix/>
          </a:blip>
          <a:srcRect b="7819" l="0" r="0" t="7827"/>
          <a:stretch/>
        </p:blipFill>
        <p:spPr>
          <a:xfrm>
            <a:off x="3175" y="0"/>
            <a:ext cx="12198349" cy="6857999"/>
          </a:xfrm>
          <a:prstGeom prst="rect">
            <a:avLst/>
          </a:prstGeom>
          <a:noFill/>
          <a:ln>
            <a:noFill/>
          </a:ln>
        </p:spPr>
      </p:pic>
      <p:sp>
        <p:nvSpPr>
          <p:cNvPr id="757" name="Google Shape;757;p54"/>
          <p:cNvSpPr/>
          <p:nvPr/>
        </p:nvSpPr>
        <p:spPr>
          <a:xfrm>
            <a:off x="3175" y="0"/>
            <a:ext cx="12192000" cy="6858000"/>
          </a:xfrm>
          <a:prstGeom prst="rect">
            <a:avLst/>
          </a:pr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58" name="Google Shape;758;p54"/>
          <p:cNvSpPr/>
          <p:nvPr/>
        </p:nvSpPr>
        <p:spPr>
          <a:xfrm>
            <a:off x="838637" y="3251200"/>
            <a:ext cx="6950400" cy="812700"/>
          </a:xfrm>
          <a:prstGeom prst="rect">
            <a:avLst/>
          </a:prstGeom>
          <a:solidFill>
            <a:schemeClr val="dk2"/>
          </a:solidFill>
          <a:ln>
            <a:noFill/>
          </a:ln>
        </p:spPr>
        <p:txBody>
          <a:bodyPr anchorCtr="0" anchor="ctr" bIns="45700" lIns="1828800" spcFirstLastPara="1" rIns="91425" wrap="square" tIns="45700">
            <a:noAutofit/>
          </a:bodyPr>
          <a:lstStyle/>
          <a:p>
            <a:pPr indent="0" lvl="0" marL="0" rtl="0" algn="l">
              <a:spcBef>
                <a:spcPts val="0"/>
              </a:spcBef>
              <a:spcAft>
                <a:spcPts val="0"/>
              </a:spcAft>
              <a:buSzPts val="2000"/>
              <a:buNone/>
            </a:pPr>
            <a:r>
              <a:rPr b="1" lang="en-IN" sz="2000">
                <a:solidFill>
                  <a:schemeClr val="lt2"/>
                </a:solidFill>
                <a:latin typeface="Inter"/>
                <a:ea typeface="Inter"/>
                <a:cs typeface="Inter"/>
                <a:sym typeface="Inter"/>
              </a:rPr>
              <a:t>AI Development</a:t>
            </a:r>
            <a:endParaRPr b="1" sz="2000">
              <a:solidFill>
                <a:schemeClr val="lt2"/>
              </a:solidFill>
              <a:latin typeface="Inter"/>
              <a:ea typeface="Inter"/>
              <a:cs typeface="Inter"/>
              <a:sym typeface="Inter"/>
            </a:endParaRPr>
          </a:p>
        </p:txBody>
      </p:sp>
      <p:sp>
        <p:nvSpPr>
          <p:cNvPr id="759" name="Google Shape;759;p54"/>
          <p:cNvSpPr txBox="1"/>
          <p:nvPr/>
        </p:nvSpPr>
        <p:spPr>
          <a:xfrm>
            <a:off x="940289" y="2510622"/>
            <a:ext cx="1555500" cy="14469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8800">
                <a:solidFill>
                  <a:schemeClr val="lt1"/>
                </a:solidFill>
                <a:latin typeface="Inter"/>
                <a:ea typeface="Inter"/>
                <a:cs typeface="Inter"/>
                <a:sym typeface="Inter"/>
              </a:rPr>
              <a:t>6</a:t>
            </a:r>
            <a:endParaRPr sz="3600">
              <a:solidFill>
                <a:schemeClr val="lt1"/>
              </a:solidFill>
              <a:latin typeface="Inter Light"/>
              <a:ea typeface="Inter Light"/>
              <a:cs typeface="Inter Light"/>
              <a:sym typeface="Inter Light"/>
            </a:endParaRPr>
          </a:p>
        </p:txBody>
      </p:sp>
      <p:sp>
        <p:nvSpPr>
          <p:cNvPr id="760" name="Google Shape;760;p54"/>
          <p:cNvSpPr/>
          <p:nvPr/>
        </p:nvSpPr>
        <p:spPr>
          <a:xfrm rot="5400000">
            <a:off x="782052" y="6532155"/>
            <a:ext cx="365700" cy="96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Inter Light"/>
              <a:ea typeface="Inter Light"/>
              <a:cs typeface="Inter Light"/>
              <a:sym typeface="Inter Light"/>
            </a:endParaRPr>
          </a:p>
        </p:txBody>
      </p:sp>
      <p:sp>
        <p:nvSpPr>
          <p:cNvPr id="761" name="Google Shape;761;p54"/>
          <p:cNvSpPr txBox="1"/>
          <p:nvPr/>
        </p:nvSpPr>
        <p:spPr>
          <a:xfrm>
            <a:off x="609919" y="6397754"/>
            <a:ext cx="4575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55"/>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High Level Solution Design</a:t>
            </a:r>
            <a:endParaRPr/>
          </a:p>
        </p:txBody>
      </p:sp>
      <p:sp>
        <p:nvSpPr>
          <p:cNvPr id="768" name="Google Shape;768;p55"/>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sp>
        <p:nvSpPr>
          <p:cNvPr id="769" name="Google Shape;769;p55"/>
          <p:cNvSpPr/>
          <p:nvPr/>
        </p:nvSpPr>
        <p:spPr>
          <a:xfrm>
            <a:off x="609898" y="3908766"/>
            <a:ext cx="124960" cy="124894"/>
          </a:xfrm>
          <a:custGeom>
            <a:rect b="b" l="l" r="r" t="t"/>
            <a:pathLst>
              <a:path extrusionOk="0" h="2914" w="2914">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chemeClr val="dk2"/>
          </a:solidFill>
          <a:ln cap="flat" cmpd="sng" w="19050">
            <a:solidFill>
              <a:schemeClr val="accent1"/>
            </a:solidFill>
            <a:prstDash val="solid"/>
            <a:round/>
            <a:headEnd len="sm" w="sm" type="none"/>
            <a:tailEnd len="sm" w="sm" type="none"/>
          </a:ln>
        </p:spPr>
        <p:txBody>
          <a:bodyPr anchorCtr="0" anchor="ctr" bIns="121950" lIns="121950" spcFirstLastPara="1" rIns="121950" wrap="square" tIns="12195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0" name="Google Shape;770;p55"/>
          <p:cNvSpPr txBox="1"/>
          <p:nvPr/>
        </p:nvSpPr>
        <p:spPr>
          <a:xfrm>
            <a:off x="2955939" y="4452351"/>
            <a:ext cx="1871400" cy="347700"/>
          </a:xfrm>
          <a:prstGeom prst="rect">
            <a:avLst/>
          </a:prstGeom>
          <a:noFill/>
          <a:ln>
            <a:noFill/>
          </a:ln>
        </p:spPr>
        <p:txBody>
          <a:bodyPr anchorCtr="0" anchor="ctr" bIns="121950" lIns="121950" spcFirstLastPara="1" rIns="121950" wrap="square" tIns="121950">
            <a:noAutofit/>
          </a:bodyPr>
          <a:lstStyle/>
          <a:p>
            <a:pPr indent="0" lvl="0" marL="0" marR="0" rtl="0" algn="ctr">
              <a:lnSpc>
                <a:spcPct val="100000"/>
              </a:lnSpc>
              <a:spcBef>
                <a:spcPts val="0"/>
              </a:spcBef>
              <a:spcAft>
                <a:spcPts val="0"/>
              </a:spcAft>
              <a:buClr>
                <a:srgbClr val="000000"/>
              </a:buClr>
              <a:buSzPts val="1900"/>
              <a:buFont typeface="Arial"/>
              <a:buNone/>
            </a:pPr>
            <a:r>
              <a:rPr lang="en-IN" sz="1900">
                <a:solidFill>
                  <a:schemeClr val="dk2"/>
                </a:solidFill>
                <a:latin typeface="Inter SemiBold"/>
                <a:ea typeface="Inter SemiBold"/>
                <a:cs typeface="Inter SemiBold"/>
                <a:sym typeface="Inter SemiBold"/>
              </a:rPr>
              <a:t>Process</a:t>
            </a:r>
            <a:endParaRPr i="0" sz="1900" u="none" cap="none" strike="noStrike">
              <a:solidFill>
                <a:schemeClr val="dk2"/>
              </a:solidFill>
              <a:latin typeface="Inter SemiBold"/>
              <a:ea typeface="Inter SemiBold"/>
              <a:cs typeface="Inter SemiBold"/>
              <a:sym typeface="Inter SemiBold"/>
            </a:endParaRPr>
          </a:p>
        </p:txBody>
      </p:sp>
      <p:sp>
        <p:nvSpPr>
          <p:cNvPr id="771" name="Google Shape;771;p55"/>
          <p:cNvSpPr txBox="1"/>
          <p:nvPr/>
        </p:nvSpPr>
        <p:spPr>
          <a:xfrm>
            <a:off x="2968150" y="4826100"/>
            <a:ext cx="1871400" cy="514800"/>
          </a:xfrm>
          <a:prstGeom prst="rect">
            <a:avLst/>
          </a:prstGeom>
          <a:noFill/>
          <a:ln>
            <a:noFill/>
          </a:ln>
        </p:spPr>
        <p:txBody>
          <a:bodyPr anchorCtr="0" anchor="ctr" bIns="121950" lIns="121950" spcFirstLastPara="1" rIns="121950" wrap="square" tIns="121950">
            <a:noAutofit/>
          </a:bodyPr>
          <a:lstStyle/>
          <a:p>
            <a:pPr indent="0" lvl="0" marL="0" marR="0" rtl="0" algn="ctr">
              <a:lnSpc>
                <a:spcPct val="100000"/>
              </a:lnSpc>
              <a:spcBef>
                <a:spcPts val="0"/>
              </a:spcBef>
              <a:spcAft>
                <a:spcPts val="0"/>
              </a:spcAft>
              <a:buClr>
                <a:srgbClr val="000000"/>
              </a:buClr>
              <a:buSzPts val="1600"/>
              <a:buFont typeface="Arial"/>
              <a:buNone/>
            </a:pPr>
            <a:r>
              <a:rPr lang="en-IN" sz="1600">
                <a:solidFill>
                  <a:schemeClr val="lt1"/>
                </a:solidFill>
                <a:latin typeface="Inter"/>
                <a:ea typeface="Inter"/>
                <a:cs typeface="Inter"/>
                <a:sym typeface="Inter"/>
              </a:rPr>
              <a:t>AI</a:t>
            </a:r>
            <a:endParaRPr i="0" sz="1600" u="none" cap="none" strike="noStrike">
              <a:solidFill>
                <a:schemeClr val="lt1"/>
              </a:solidFill>
              <a:latin typeface="Inter"/>
              <a:ea typeface="Inter"/>
              <a:cs typeface="Inter"/>
              <a:sym typeface="Inter"/>
            </a:endParaRPr>
          </a:p>
        </p:txBody>
      </p:sp>
      <p:sp>
        <p:nvSpPr>
          <p:cNvPr id="772" name="Google Shape;772;p55"/>
          <p:cNvSpPr txBox="1"/>
          <p:nvPr/>
        </p:nvSpPr>
        <p:spPr>
          <a:xfrm>
            <a:off x="7340388" y="4452351"/>
            <a:ext cx="1871400" cy="347700"/>
          </a:xfrm>
          <a:prstGeom prst="rect">
            <a:avLst/>
          </a:prstGeom>
          <a:noFill/>
          <a:ln>
            <a:noFill/>
          </a:ln>
        </p:spPr>
        <p:txBody>
          <a:bodyPr anchorCtr="0" anchor="ctr" bIns="121950" lIns="121950" spcFirstLastPara="1" rIns="121950" wrap="square" tIns="121950">
            <a:noAutofit/>
          </a:bodyPr>
          <a:lstStyle/>
          <a:p>
            <a:pPr indent="0" lvl="0" marL="0" marR="0" rtl="0" algn="ctr">
              <a:lnSpc>
                <a:spcPct val="100000"/>
              </a:lnSpc>
              <a:spcBef>
                <a:spcPts val="0"/>
              </a:spcBef>
              <a:spcAft>
                <a:spcPts val="0"/>
              </a:spcAft>
              <a:buClr>
                <a:srgbClr val="000000"/>
              </a:buClr>
              <a:buSzPts val="1900"/>
              <a:buFont typeface="Arial"/>
              <a:buNone/>
            </a:pPr>
            <a:r>
              <a:rPr lang="en-IN" sz="1900">
                <a:solidFill>
                  <a:schemeClr val="dk2"/>
                </a:solidFill>
                <a:latin typeface="Inter SemiBold"/>
                <a:ea typeface="Inter SemiBold"/>
                <a:cs typeface="Inter SemiBold"/>
                <a:sym typeface="Inter SemiBold"/>
              </a:rPr>
              <a:t>Integration</a:t>
            </a:r>
            <a:endParaRPr i="0" sz="1900" u="none" cap="none" strike="noStrike">
              <a:solidFill>
                <a:schemeClr val="dk2"/>
              </a:solidFill>
              <a:latin typeface="Inter SemiBold"/>
              <a:ea typeface="Inter SemiBold"/>
              <a:cs typeface="Inter SemiBold"/>
              <a:sym typeface="Inter SemiBold"/>
            </a:endParaRPr>
          </a:p>
        </p:txBody>
      </p:sp>
      <p:sp>
        <p:nvSpPr>
          <p:cNvPr id="773" name="Google Shape;773;p55"/>
          <p:cNvSpPr txBox="1"/>
          <p:nvPr/>
        </p:nvSpPr>
        <p:spPr>
          <a:xfrm>
            <a:off x="7340400" y="4825978"/>
            <a:ext cx="1871400" cy="590400"/>
          </a:xfrm>
          <a:prstGeom prst="rect">
            <a:avLst/>
          </a:prstGeom>
          <a:noFill/>
          <a:ln>
            <a:noFill/>
          </a:ln>
        </p:spPr>
        <p:txBody>
          <a:bodyPr anchorCtr="0" anchor="ctr" bIns="121950" lIns="121950" spcFirstLastPara="1" rIns="121950" wrap="square" tIns="121950">
            <a:noAutofit/>
          </a:bodyPr>
          <a:lstStyle/>
          <a:p>
            <a:pPr indent="0" lvl="0" marL="0" marR="0" rtl="0" algn="ctr">
              <a:lnSpc>
                <a:spcPct val="100000"/>
              </a:lnSpc>
              <a:spcBef>
                <a:spcPts val="0"/>
              </a:spcBef>
              <a:spcAft>
                <a:spcPts val="0"/>
              </a:spcAft>
              <a:buClr>
                <a:srgbClr val="000000"/>
              </a:buClr>
              <a:buSzPts val="1600"/>
              <a:buFont typeface="Arial"/>
              <a:buNone/>
            </a:pPr>
            <a:r>
              <a:rPr lang="en-IN" sz="1600">
                <a:solidFill>
                  <a:schemeClr val="lt1"/>
                </a:solidFill>
                <a:latin typeface="Inter"/>
                <a:ea typeface="Inter"/>
                <a:cs typeface="Inter"/>
                <a:sym typeface="Inter"/>
              </a:rPr>
              <a:t>API Key</a:t>
            </a:r>
            <a:endParaRPr i="0" sz="1600" u="none" cap="none" strike="noStrike">
              <a:solidFill>
                <a:schemeClr val="lt1"/>
              </a:solidFill>
              <a:latin typeface="Inter"/>
              <a:ea typeface="Inter"/>
              <a:cs typeface="Inter"/>
              <a:sym typeface="Inter"/>
            </a:endParaRPr>
          </a:p>
        </p:txBody>
      </p:sp>
      <p:sp>
        <p:nvSpPr>
          <p:cNvPr id="774" name="Google Shape;774;p55"/>
          <p:cNvSpPr/>
          <p:nvPr/>
        </p:nvSpPr>
        <p:spPr>
          <a:xfrm>
            <a:off x="788542" y="2248750"/>
            <a:ext cx="1895878" cy="3240002"/>
          </a:xfrm>
          <a:custGeom>
            <a:rect b="b" l="l" r="r" t="t"/>
            <a:pathLst>
              <a:path extrusionOk="0" h="75595" w="44211">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anchorCtr="0" anchor="ctr" bIns="121950" lIns="121950" spcFirstLastPara="1" rIns="121950" wrap="square" tIns="12195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5" name="Google Shape;775;p55"/>
          <p:cNvSpPr/>
          <p:nvPr/>
        </p:nvSpPr>
        <p:spPr>
          <a:xfrm>
            <a:off x="5135910" y="1472695"/>
            <a:ext cx="1895878" cy="3240002"/>
          </a:xfrm>
          <a:custGeom>
            <a:rect b="b" l="l" r="r" t="t"/>
            <a:pathLst>
              <a:path extrusionOk="0" h="75595" w="44211">
                <a:moveTo>
                  <a:pt x="10103" y="0"/>
                </a:moveTo>
                <a:cubicBezTo>
                  <a:pt x="4529" y="0"/>
                  <a:pt x="1" y="4529"/>
                  <a:pt x="1" y="10103"/>
                </a:cubicBezTo>
                <a:lnTo>
                  <a:pt x="1" y="65460"/>
                </a:lnTo>
                <a:cubicBezTo>
                  <a:pt x="1" y="71065"/>
                  <a:pt x="4529" y="75594"/>
                  <a:pt x="10103" y="75594"/>
                </a:cubicBezTo>
                <a:lnTo>
                  <a:pt x="34077" y="75594"/>
                </a:lnTo>
                <a:cubicBezTo>
                  <a:pt x="39682" y="75594"/>
                  <a:pt x="44211" y="71065"/>
                  <a:pt x="44211" y="65460"/>
                </a:cubicBezTo>
                <a:lnTo>
                  <a:pt x="44211" y="10103"/>
                </a:lnTo>
                <a:cubicBezTo>
                  <a:pt x="44211" y="4529"/>
                  <a:pt x="39682" y="0"/>
                  <a:pt x="34077" y="0"/>
                </a:cubicBezTo>
                <a:close/>
              </a:path>
            </a:pathLst>
          </a:custGeom>
          <a:solidFill>
            <a:srgbClr val="EEEEEE"/>
          </a:solidFill>
          <a:ln>
            <a:noFill/>
          </a:ln>
        </p:spPr>
        <p:txBody>
          <a:bodyPr anchorCtr="0" anchor="ctr" bIns="121950" lIns="121950" spcFirstLastPara="1" rIns="121950" wrap="square" tIns="12195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6" name="Google Shape;776;p55"/>
          <p:cNvSpPr/>
          <p:nvPr/>
        </p:nvSpPr>
        <p:spPr>
          <a:xfrm>
            <a:off x="9520368" y="2248750"/>
            <a:ext cx="1895878" cy="3240002"/>
          </a:xfrm>
          <a:custGeom>
            <a:rect b="b" l="l" r="r" t="t"/>
            <a:pathLst>
              <a:path extrusionOk="0" h="75595" w="44211">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anchorCtr="0" anchor="ctr" bIns="121950" lIns="121950" spcFirstLastPara="1" rIns="121950" wrap="square" tIns="12195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7" name="Google Shape;777;p55"/>
          <p:cNvSpPr/>
          <p:nvPr/>
        </p:nvSpPr>
        <p:spPr>
          <a:xfrm>
            <a:off x="664225" y="1359387"/>
            <a:ext cx="10875302" cy="4947501"/>
          </a:xfrm>
          <a:custGeom>
            <a:rect b="b" l="l" r="r" t="t"/>
            <a:pathLst>
              <a:path extrusionOk="0" h="115434" w="253607">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chemeClr val="lt1"/>
          </a:solidFill>
          <a:ln cap="flat" cmpd="sng" w="19050">
            <a:solidFill>
              <a:schemeClr val="dk2"/>
            </a:solidFill>
            <a:prstDash val="solid"/>
            <a:round/>
            <a:headEnd len="sm" w="sm" type="none"/>
            <a:tailEnd len="sm" w="sm" type="none"/>
          </a:ln>
        </p:spPr>
        <p:txBody>
          <a:bodyPr anchorCtr="0" anchor="ctr" bIns="121950" lIns="121950" spcFirstLastPara="1" rIns="121950" wrap="square" tIns="12195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8" name="Google Shape;778;p55"/>
          <p:cNvSpPr txBox="1"/>
          <p:nvPr/>
        </p:nvSpPr>
        <p:spPr>
          <a:xfrm>
            <a:off x="828164" y="3919933"/>
            <a:ext cx="1871400" cy="347700"/>
          </a:xfrm>
          <a:prstGeom prst="rect">
            <a:avLst/>
          </a:prstGeom>
          <a:noFill/>
          <a:ln>
            <a:noFill/>
          </a:ln>
        </p:spPr>
        <p:txBody>
          <a:bodyPr anchorCtr="0" anchor="ctr" bIns="121950" lIns="121950" spcFirstLastPara="1" rIns="121950" wrap="square" tIns="121950">
            <a:noAutofit/>
          </a:bodyPr>
          <a:lstStyle/>
          <a:p>
            <a:pPr indent="0" lvl="0" marL="0" marR="0" rtl="0" algn="ctr">
              <a:lnSpc>
                <a:spcPct val="100000"/>
              </a:lnSpc>
              <a:spcBef>
                <a:spcPts val="0"/>
              </a:spcBef>
              <a:spcAft>
                <a:spcPts val="0"/>
              </a:spcAft>
              <a:buClr>
                <a:srgbClr val="000000"/>
              </a:buClr>
              <a:buSzPts val="1900"/>
              <a:buFont typeface="Arial"/>
              <a:buNone/>
            </a:pPr>
            <a:r>
              <a:rPr lang="en-IN" sz="1900">
                <a:latin typeface="Inter SemiBold"/>
                <a:ea typeface="Inter SemiBold"/>
                <a:cs typeface="Inter SemiBold"/>
                <a:sym typeface="Inter SemiBold"/>
              </a:rPr>
              <a:t>Storage</a:t>
            </a:r>
            <a:endParaRPr i="0" sz="1900" u="none" cap="none" strike="noStrike">
              <a:solidFill>
                <a:srgbClr val="000000"/>
              </a:solidFill>
              <a:latin typeface="Inter SemiBold"/>
              <a:ea typeface="Inter SemiBold"/>
              <a:cs typeface="Inter SemiBold"/>
              <a:sym typeface="Inter SemiBold"/>
            </a:endParaRPr>
          </a:p>
        </p:txBody>
      </p:sp>
      <p:sp>
        <p:nvSpPr>
          <p:cNvPr id="779" name="Google Shape;779;p55"/>
          <p:cNvSpPr txBox="1"/>
          <p:nvPr/>
        </p:nvSpPr>
        <p:spPr>
          <a:xfrm>
            <a:off x="775971" y="4033667"/>
            <a:ext cx="1895700" cy="841200"/>
          </a:xfrm>
          <a:prstGeom prst="rect">
            <a:avLst/>
          </a:prstGeom>
          <a:noFill/>
          <a:ln>
            <a:noFill/>
          </a:ln>
        </p:spPr>
        <p:txBody>
          <a:bodyPr anchorCtr="0" anchor="ctr" bIns="121950" lIns="121950" spcFirstLastPara="1" rIns="121950" wrap="square" tIns="121950">
            <a:noAutofit/>
          </a:bodyPr>
          <a:lstStyle/>
          <a:p>
            <a:pPr indent="0" lvl="0" marL="0" marR="0" rtl="0" algn="ctr">
              <a:lnSpc>
                <a:spcPct val="100000"/>
              </a:lnSpc>
              <a:spcBef>
                <a:spcPts val="0"/>
              </a:spcBef>
              <a:spcAft>
                <a:spcPts val="0"/>
              </a:spcAft>
              <a:buClr>
                <a:srgbClr val="000000"/>
              </a:buClr>
              <a:buSzPts val="1600"/>
              <a:buFont typeface="Arial"/>
              <a:buNone/>
            </a:pPr>
            <a:r>
              <a:rPr lang="en-IN" sz="1600">
                <a:latin typeface="Inter"/>
                <a:ea typeface="Inter"/>
                <a:cs typeface="Inter"/>
                <a:sym typeface="Inter"/>
              </a:rPr>
              <a:t>Cleaned Data</a:t>
            </a:r>
            <a:endParaRPr i="0" sz="1600" u="none" cap="none" strike="noStrike">
              <a:solidFill>
                <a:srgbClr val="000000"/>
              </a:solidFill>
              <a:latin typeface="Inter"/>
              <a:ea typeface="Inter"/>
              <a:cs typeface="Inter"/>
              <a:sym typeface="Inter"/>
            </a:endParaRPr>
          </a:p>
        </p:txBody>
      </p:sp>
      <p:sp>
        <p:nvSpPr>
          <p:cNvPr id="780" name="Google Shape;780;p55"/>
          <p:cNvSpPr txBox="1"/>
          <p:nvPr/>
        </p:nvSpPr>
        <p:spPr>
          <a:xfrm>
            <a:off x="5166140" y="3183033"/>
            <a:ext cx="1871400" cy="347700"/>
          </a:xfrm>
          <a:prstGeom prst="rect">
            <a:avLst/>
          </a:prstGeom>
          <a:noFill/>
          <a:ln>
            <a:noFill/>
          </a:ln>
        </p:spPr>
        <p:txBody>
          <a:bodyPr anchorCtr="0" anchor="ctr" bIns="121950" lIns="121950" spcFirstLastPara="1" rIns="121950" wrap="square" tIns="121950">
            <a:noAutofit/>
          </a:bodyPr>
          <a:lstStyle/>
          <a:p>
            <a:pPr indent="0" lvl="0" marL="0" marR="0" rtl="0" algn="ctr">
              <a:lnSpc>
                <a:spcPct val="100000"/>
              </a:lnSpc>
              <a:spcBef>
                <a:spcPts val="0"/>
              </a:spcBef>
              <a:spcAft>
                <a:spcPts val="0"/>
              </a:spcAft>
              <a:buClr>
                <a:srgbClr val="000000"/>
              </a:buClr>
              <a:buSzPts val="1900"/>
              <a:buFont typeface="Arial"/>
              <a:buNone/>
            </a:pPr>
            <a:r>
              <a:rPr lang="en-IN" sz="1900">
                <a:latin typeface="Inter SemiBold"/>
                <a:ea typeface="Inter SemiBold"/>
                <a:cs typeface="Inter SemiBold"/>
                <a:sym typeface="Inter SemiBold"/>
              </a:rPr>
              <a:t>Optimisation</a:t>
            </a:r>
            <a:endParaRPr i="0" sz="1900" u="none" cap="none" strike="noStrike">
              <a:solidFill>
                <a:srgbClr val="000000"/>
              </a:solidFill>
              <a:latin typeface="Inter SemiBold"/>
              <a:ea typeface="Inter SemiBold"/>
              <a:cs typeface="Inter SemiBold"/>
              <a:sym typeface="Inter SemiBold"/>
            </a:endParaRPr>
          </a:p>
        </p:txBody>
      </p:sp>
      <p:sp>
        <p:nvSpPr>
          <p:cNvPr id="781" name="Google Shape;781;p55"/>
          <p:cNvSpPr txBox="1"/>
          <p:nvPr/>
        </p:nvSpPr>
        <p:spPr>
          <a:xfrm>
            <a:off x="5162822" y="3412533"/>
            <a:ext cx="1871400" cy="841200"/>
          </a:xfrm>
          <a:prstGeom prst="rect">
            <a:avLst/>
          </a:prstGeom>
          <a:noFill/>
          <a:ln>
            <a:noFill/>
          </a:ln>
        </p:spPr>
        <p:txBody>
          <a:bodyPr anchorCtr="0" anchor="ctr" bIns="121950" lIns="121950" spcFirstLastPara="1" rIns="121950" wrap="square" tIns="121950">
            <a:noAutofit/>
          </a:bodyPr>
          <a:lstStyle/>
          <a:p>
            <a:pPr indent="0" lvl="0" marL="0" marR="0" rtl="0" algn="ctr">
              <a:lnSpc>
                <a:spcPct val="100000"/>
              </a:lnSpc>
              <a:spcBef>
                <a:spcPts val="0"/>
              </a:spcBef>
              <a:spcAft>
                <a:spcPts val="0"/>
              </a:spcAft>
              <a:buClr>
                <a:srgbClr val="000000"/>
              </a:buClr>
              <a:buSzPts val="1600"/>
              <a:buFont typeface="Arial"/>
              <a:buNone/>
            </a:pPr>
            <a:r>
              <a:rPr lang="en-IN" sz="1600">
                <a:latin typeface="Inter"/>
                <a:ea typeface="Inter"/>
                <a:cs typeface="Inter"/>
                <a:sym typeface="Inter"/>
              </a:rPr>
              <a:t>Prompt Engineering</a:t>
            </a:r>
            <a:endParaRPr i="0" sz="1600" u="none" cap="none" strike="noStrike">
              <a:solidFill>
                <a:srgbClr val="000000"/>
              </a:solidFill>
              <a:latin typeface="Inter"/>
              <a:ea typeface="Inter"/>
              <a:cs typeface="Inter"/>
              <a:sym typeface="Inter"/>
            </a:endParaRPr>
          </a:p>
        </p:txBody>
      </p:sp>
      <p:sp>
        <p:nvSpPr>
          <p:cNvPr id="782" name="Google Shape;782;p55"/>
          <p:cNvSpPr txBox="1"/>
          <p:nvPr/>
        </p:nvSpPr>
        <p:spPr>
          <a:xfrm>
            <a:off x="9497475" y="3919925"/>
            <a:ext cx="1969500" cy="347700"/>
          </a:xfrm>
          <a:prstGeom prst="rect">
            <a:avLst/>
          </a:prstGeom>
          <a:noFill/>
          <a:ln>
            <a:noFill/>
          </a:ln>
        </p:spPr>
        <p:txBody>
          <a:bodyPr anchorCtr="0" anchor="ctr" bIns="121950" lIns="121950" spcFirstLastPara="1" rIns="121950" wrap="square" tIns="121950">
            <a:noAutofit/>
          </a:bodyPr>
          <a:lstStyle/>
          <a:p>
            <a:pPr indent="0" lvl="0" marL="0" marR="0" rtl="0" algn="ctr">
              <a:lnSpc>
                <a:spcPct val="100000"/>
              </a:lnSpc>
              <a:spcBef>
                <a:spcPts val="0"/>
              </a:spcBef>
              <a:spcAft>
                <a:spcPts val="0"/>
              </a:spcAft>
              <a:buClr>
                <a:srgbClr val="000000"/>
              </a:buClr>
              <a:buSzPts val="1900"/>
              <a:buFont typeface="Arial"/>
              <a:buNone/>
            </a:pPr>
            <a:r>
              <a:rPr lang="en-IN" sz="1900">
                <a:latin typeface="Inter SemiBold"/>
                <a:ea typeface="Inter SemiBold"/>
                <a:cs typeface="Inter SemiBold"/>
                <a:sym typeface="Inter SemiBold"/>
              </a:rPr>
              <a:t>User Interface</a:t>
            </a:r>
            <a:endParaRPr i="0" sz="1900" u="none" cap="none" strike="noStrike">
              <a:solidFill>
                <a:srgbClr val="000000"/>
              </a:solidFill>
              <a:latin typeface="Inter SemiBold"/>
              <a:ea typeface="Inter SemiBold"/>
              <a:cs typeface="Inter SemiBold"/>
              <a:sym typeface="Inter SemiBold"/>
            </a:endParaRPr>
          </a:p>
        </p:txBody>
      </p:sp>
      <p:sp>
        <p:nvSpPr>
          <p:cNvPr id="783" name="Google Shape;783;p55"/>
          <p:cNvSpPr txBox="1"/>
          <p:nvPr/>
        </p:nvSpPr>
        <p:spPr>
          <a:xfrm>
            <a:off x="9520356" y="4179717"/>
            <a:ext cx="1871400" cy="841200"/>
          </a:xfrm>
          <a:prstGeom prst="rect">
            <a:avLst/>
          </a:prstGeom>
          <a:noFill/>
          <a:ln>
            <a:noFill/>
          </a:ln>
        </p:spPr>
        <p:txBody>
          <a:bodyPr anchorCtr="0" anchor="ctr" bIns="121950" lIns="121950" spcFirstLastPara="1" rIns="121950" wrap="square" tIns="121950">
            <a:noAutofit/>
          </a:bodyPr>
          <a:lstStyle/>
          <a:p>
            <a:pPr indent="0" lvl="0" marL="0" marR="0" rtl="0" algn="ctr">
              <a:lnSpc>
                <a:spcPct val="100000"/>
              </a:lnSpc>
              <a:spcBef>
                <a:spcPts val="0"/>
              </a:spcBef>
              <a:spcAft>
                <a:spcPts val="0"/>
              </a:spcAft>
              <a:buClr>
                <a:srgbClr val="000000"/>
              </a:buClr>
              <a:buSzPts val="1600"/>
              <a:buFont typeface="Arial"/>
              <a:buNone/>
            </a:pPr>
            <a:r>
              <a:rPr lang="en-IN" sz="1600">
                <a:latin typeface="Inter"/>
                <a:ea typeface="Inter"/>
                <a:cs typeface="Inter"/>
                <a:sym typeface="Inter"/>
              </a:rPr>
              <a:t>Website Application</a:t>
            </a:r>
            <a:endParaRPr i="0" sz="1600" u="none" cap="none" strike="noStrike">
              <a:solidFill>
                <a:srgbClr val="000000"/>
              </a:solidFill>
              <a:latin typeface="Inter"/>
              <a:ea typeface="Inter"/>
              <a:cs typeface="Inter"/>
              <a:sym typeface="Inter"/>
            </a:endParaRPr>
          </a:p>
        </p:txBody>
      </p:sp>
      <p:pic>
        <p:nvPicPr>
          <p:cNvPr id="784" name="Google Shape;784;p55"/>
          <p:cNvPicPr preferRelativeResize="0"/>
          <p:nvPr/>
        </p:nvPicPr>
        <p:blipFill>
          <a:blip r:embed="rId3">
            <a:alphaModFix/>
          </a:blip>
          <a:stretch>
            <a:fillRect/>
          </a:stretch>
        </p:blipFill>
        <p:spPr>
          <a:xfrm>
            <a:off x="1243113" y="2449767"/>
            <a:ext cx="1040933" cy="1285866"/>
          </a:xfrm>
          <a:prstGeom prst="rect">
            <a:avLst/>
          </a:prstGeom>
          <a:solidFill>
            <a:srgbClr val="EEEEEE"/>
          </a:solidFill>
          <a:ln>
            <a:noFill/>
          </a:ln>
        </p:spPr>
      </p:pic>
      <p:pic>
        <p:nvPicPr>
          <p:cNvPr id="785" name="Google Shape;785;p55"/>
          <p:cNvPicPr preferRelativeResize="0"/>
          <p:nvPr/>
        </p:nvPicPr>
        <p:blipFill>
          <a:blip r:embed="rId4">
            <a:alphaModFix/>
          </a:blip>
          <a:stretch>
            <a:fillRect/>
          </a:stretch>
        </p:blipFill>
        <p:spPr>
          <a:xfrm>
            <a:off x="3420647" y="3049600"/>
            <a:ext cx="993624" cy="1285867"/>
          </a:xfrm>
          <a:prstGeom prst="rect">
            <a:avLst/>
          </a:prstGeom>
          <a:noFill/>
          <a:ln>
            <a:noFill/>
          </a:ln>
        </p:spPr>
      </p:pic>
      <p:pic>
        <p:nvPicPr>
          <p:cNvPr id="786" name="Google Shape;786;p55"/>
          <p:cNvPicPr preferRelativeResize="0"/>
          <p:nvPr/>
        </p:nvPicPr>
        <p:blipFill>
          <a:blip r:embed="rId5">
            <a:alphaModFix/>
          </a:blip>
          <a:stretch>
            <a:fillRect/>
          </a:stretch>
        </p:blipFill>
        <p:spPr>
          <a:xfrm>
            <a:off x="5440582" y="1805200"/>
            <a:ext cx="1285867" cy="1285867"/>
          </a:xfrm>
          <a:prstGeom prst="rect">
            <a:avLst/>
          </a:prstGeom>
          <a:solidFill>
            <a:srgbClr val="EEEEEE"/>
          </a:solidFill>
          <a:ln>
            <a:noFill/>
          </a:ln>
        </p:spPr>
      </p:pic>
      <p:pic>
        <p:nvPicPr>
          <p:cNvPr id="787" name="Google Shape;787;p55"/>
          <p:cNvPicPr preferRelativeResize="0"/>
          <p:nvPr/>
        </p:nvPicPr>
        <p:blipFill>
          <a:blip r:embed="rId6">
            <a:alphaModFix/>
          </a:blip>
          <a:stretch>
            <a:fillRect/>
          </a:stretch>
        </p:blipFill>
        <p:spPr>
          <a:xfrm>
            <a:off x="7624268" y="3049602"/>
            <a:ext cx="1285833" cy="1285864"/>
          </a:xfrm>
          <a:prstGeom prst="rect">
            <a:avLst/>
          </a:prstGeom>
          <a:noFill/>
          <a:ln>
            <a:noFill/>
          </a:ln>
        </p:spPr>
      </p:pic>
      <p:pic>
        <p:nvPicPr>
          <p:cNvPr id="788" name="Google Shape;788;p55"/>
          <p:cNvPicPr preferRelativeResize="0"/>
          <p:nvPr/>
        </p:nvPicPr>
        <p:blipFill>
          <a:blip r:embed="rId7">
            <a:alphaModFix/>
          </a:blip>
          <a:stretch>
            <a:fillRect/>
          </a:stretch>
        </p:blipFill>
        <p:spPr>
          <a:xfrm>
            <a:off x="9788064" y="2486307"/>
            <a:ext cx="1285834" cy="1212776"/>
          </a:xfrm>
          <a:prstGeom prst="rect">
            <a:avLst/>
          </a:prstGeom>
          <a:noFill/>
          <a:ln>
            <a:noFill/>
          </a:ln>
        </p:spPr>
      </p:pic>
      <p:pic>
        <p:nvPicPr>
          <p:cNvPr id="789" name="Google Shape;789;p55"/>
          <p:cNvPicPr preferRelativeResize="0"/>
          <p:nvPr/>
        </p:nvPicPr>
        <p:blipFill rotWithShape="1">
          <a:blip r:embed="rId8">
            <a:alphaModFix/>
          </a:blip>
          <a:srcRect b="61361" l="39132" r="40683" t="8031"/>
          <a:stretch/>
        </p:blipFill>
        <p:spPr>
          <a:xfrm>
            <a:off x="8727878" y="163506"/>
            <a:ext cx="648000" cy="648000"/>
          </a:xfrm>
          <a:prstGeom prst="ellipse">
            <a:avLst/>
          </a:prstGeom>
          <a:noFill/>
          <a:ln>
            <a:noFill/>
          </a:ln>
        </p:spPr>
      </p:pic>
      <p:sp>
        <p:nvSpPr>
          <p:cNvPr id="790" name="Google Shape;790;p55"/>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Daniel Blaxland</a:t>
            </a:r>
            <a:endParaRPr sz="1500">
              <a:latin typeface="Inter SemiBold"/>
              <a:ea typeface="Inter SemiBold"/>
              <a:cs typeface="Inter SemiBold"/>
              <a:sym typeface="Inter SemiBold"/>
            </a:endParaRPr>
          </a:p>
        </p:txBody>
      </p:sp>
      <p:sp>
        <p:nvSpPr>
          <p:cNvPr id="791" name="Google Shape;791;p55"/>
          <p:cNvSpPr/>
          <p:nvPr/>
        </p:nvSpPr>
        <p:spPr>
          <a:xfrm>
            <a:off x="11466973" y="3824816"/>
            <a:ext cx="124960" cy="124894"/>
          </a:xfrm>
          <a:custGeom>
            <a:rect b="b" l="l" r="r" t="t"/>
            <a:pathLst>
              <a:path extrusionOk="0" h="2914" w="2914">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00FF00"/>
          </a:solidFill>
          <a:ln cap="flat" cmpd="sng" w="19050">
            <a:solidFill>
              <a:schemeClr val="accent5"/>
            </a:solidFill>
            <a:prstDash val="solid"/>
            <a:round/>
            <a:headEnd len="sm" w="sm" type="none"/>
            <a:tailEnd len="sm" w="sm" type="none"/>
          </a:ln>
        </p:spPr>
        <p:txBody>
          <a:bodyPr anchorCtr="0" anchor="ctr" bIns="121950" lIns="121950" spcFirstLastPara="1" rIns="121950" wrap="square" tIns="12195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2600"/>
              <a:t>Acknowledgement of Country</a:t>
            </a:r>
            <a:endParaRPr sz="2600"/>
          </a:p>
        </p:txBody>
      </p:sp>
      <p:pic>
        <p:nvPicPr>
          <p:cNvPr id="341" name="Google Shape;341;p38"/>
          <p:cNvPicPr preferRelativeResize="0"/>
          <p:nvPr/>
        </p:nvPicPr>
        <p:blipFill rotWithShape="1">
          <a:blip r:embed="rId3">
            <a:alphaModFix/>
          </a:blip>
          <a:srcRect b="0" l="0" r="0" t="1146"/>
          <a:stretch/>
        </p:blipFill>
        <p:spPr>
          <a:xfrm>
            <a:off x="2523201" y="2188525"/>
            <a:ext cx="7151949" cy="3548625"/>
          </a:xfrm>
          <a:prstGeom prst="rect">
            <a:avLst/>
          </a:prstGeom>
          <a:noFill/>
          <a:ln>
            <a:noFill/>
          </a:ln>
        </p:spPr>
      </p:pic>
      <p:sp>
        <p:nvSpPr>
          <p:cNvPr id="342" name="Google Shape;342;p38"/>
          <p:cNvSpPr txBox="1"/>
          <p:nvPr/>
        </p:nvSpPr>
        <p:spPr>
          <a:xfrm>
            <a:off x="1144525" y="1166600"/>
            <a:ext cx="9909300" cy="646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500"/>
              <a:buFont typeface="Inter Light"/>
              <a:buNone/>
            </a:pPr>
            <a:r>
              <a:rPr i="1" lang="en-IN" sz="1500">
                <a:solidFill>
                  <a:schemeClr val="lt1"/>
                </a:solidFill>
                <a:latin typeface="Inter Light"/>
                <a:ea typeface="Inter Light"/>
                <a:cs typeface="Inter Light"/>
                <a:sym typeface="Inter Light"/>
              </a:rPr>
              <a:t>We</a:t>
            </a:r>
            <a:r>
              <a:rPr i="1" lang="en-IN" sz="1500">
                <a:solidFill>
                  <a:schemeClr val="lt1"/>
                </a:solidFill>
                <a:latin typeface="Inter Light"/>
                <a:ea typeface="Inter Light"/>
                <a:cs typeface="Inter Light"/>
                <a:sym typeface="Inter Light"/>
              </a:rPr>
              <a:t> acknowledge the Traditional Owners and Custodians of the land on which we meet today, the Gadigal People of the Eora Nation and pay my respects to their Elders both past and present, and emerging.</a:t>
            </a:r>
            <a:endParaRPr i="1" sz="1500">
              <a:solidFill>
                <a:schemeClr val="lt1"/>
              </a:solidFill>
              <a:latin typeface="Inter Light"/>
              <a:ea typeface="Inter Light"/>
              <a:cs typeface="Inter Light"/>
              <a:sym typeface="Inter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6"/>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Telegram Integration</a:t>
            </a:r>
            <a:endParaRPr/>
          </a:p>
        </p:txBody>
      </p:sp>
      <p:sp>
        <p:nvSpPr>
          <p:cNvPr id="798" name="Google Shape;798;p56"/>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799" name="Google Shape;799;p56"/>
          <p:cNvPicPr preferRelativeResize="0"/>
          <p:nvPr/>
        </p:nvPicPr>
        <p:blipFill rotWithShape="1">
          <a:blip r:embed="rId3">
            <a:alphaModFix/>
          </a:blip>
          <a:srcRect b="61361" l="39132" r="40683" t="8031"/>
          <a:stretch/>
        </p:blipFill>
        <p:spPr>
          <a:xfrm>
            <a:off x="8727878" y="163506"/>
            <a:ext cx="648000" cy="648000"/>
          </a:xfrm>
          <a:prstGeom prst="ellipse">
            <a:avLst/>
          </a:prstGeom>
          <a:noFill/>
          <a:ln>
            <a:noFill/>
          </a:ln>
        </p:spPr>
      </p:pic>
      <p:sp>
        <p:nvSpPr>
          <p:cNvPr id="800" name="Google Shape;800;p56"/>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Daniel Blaxland</a:t>
            </a:r>
            <a:endParaRPr sz="1500">
              <a:latin typeface="Inter SemiBold"/>
              <a:ea typeface="Inter SemiBold"/>
              <a:cs typeface="Inter SemiBold"/>
              <a:sym typeface="Inter SemiBold"/>
            </a:endParaRPr>
          </a:p>
        </p:txBody>
      </p:sp>
      <p:pic>
        <p:nvPicPr>
          <p:cNvPr id="801" name="Google Shape;801;p56"/>
          <p:cNvPicPr preferRelativeResize="0"/>
          <p:nvPr/>
        </p:nvPicPr>
        <p:blipFill rotWithShape="1">
          <a:blip r:embed="rId4">
            <a:alphaModFix/>
          </a:blip>
          <a:srcRect b="0" l="0" r="0" t="50675"/>
          <a:stretch/>
        </p:blipFill>
        <p:spPr>
          <a:xfrm>
            <a:off x="1274630" y="1297685"/>
            <a:ext cx="9649092" cy="47983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7"/>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Evaluation Metrics</a:t>
            </a:r>
            <a:endParaRPr/>
          </a:p>
        </p:txBody>
      </p:sp>
      <p:sp>
        <p:nvSpPr>
          <p:cNvPr id="808" name="Google Shape;808;p57"/>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809" name="Google Shape;809;p57"/>
          <p:cNvPicPr preferRelativeResize="0"/>
          <p:nvPr/>
        </p:nvPicPr>
        <p:blipFill rotWithShape="1">
          <a:blip r:embed="rId3">
            <a:alphaModFix/>
          </a:blip>
          <a:srcRect b="61361" l="39132" r="40683" t="8031"/>
          <a:stretch/>
        </p:blipFill>
        <p:spPr>
          <a:xfrm>
            <a:off x="8727878" y="163506"/>
            <a:ext cx="648000" cy="648000"/>
          </a:xfrm>
          <a:prstGeom prst="ellipse">
            <a:avLst/>
          </a:prstGeom>
          <a:noFill/>
          <a:ln>
            <a:noFill/>
          </a:ln>
        </p:spPr>
      </p:pic>
      <p:sp>
        <p:nvSpPr>
          <p:cNvPr id="810" name="Google Shape;810;p57"/>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Daniel Blaxland</a:t>
            </a:r>
            <a:endParaRPr sz="1500">
              <a:latin typeface="Inter SemiBold"/>
              <a:ea typeface="Inter SemiBold"/>
              <a:cs typeface="Inter SemiBold"/>
              <a:sym typeface="Inter SemiBold"/>
            </a:endParaRPr>
          </a:p>
        </p:txBody>
      </p:sp>
      <p:grpSp>
        <p:nvGrpSpPr>
          <p:cNvPr id="811" name="Google Shape;811;p57"/>
          <p:cNvGrpSpPr/>
          <p:nvPr/>
        </p:nvGrpSpPr>
        <p:grpSpPr>
          <a:xfrm>
            <a:off x="4731544" y="2027197"/>
            <a:ext cx="1152689" cy="1132483"/>
            <a:chOff x="2977893" y="1916860"/>
            <a:chExt cx="1469330" cy="741105"/>
          </a:xfrm>
        </p:grpSpPr>
        <p:cxnSp>
          <p:nvCxnSpPr>
            <p:cNvPr id="812" name="Google Shape;812;p57"/>
            <p:cNvCxnSpPr/>
            <p:nvPr/>
          </p:nvCxnSpPr>
          <p:spPr>
            <a:xfrm>
              <a:off x="4447084" y="1916860"/>
              <a:ext cx="0" cy="203100"/>
            </a:xfrm>
            <a:prstGeom prst="straightConnector1">
              <a:avLst/>
            </a:prstGeom>
            <a:noFill/>
            <a:ln cap="flat" cmpd="sng" w="12700">
              <a:solidFill>
                <a:schemeClr val="lt1"/>
              </a:solidFill>
              <a:prstDash val="solid"/>
              <a:miter lim="800000"/>
              <a:headEnd len="sm" w="sm" type="none"/>
              <a:tailEnd len="sm" w="sm" type="none"/>
            </a:ln>
          </p:spPr>
        </p:cxnSp>
        <p:sp>
          <p:nvSpPr>
            <p:cNvPr id="813" name="Google Shape;813;p57"/>
            <p:cNvSpPr/>
            <p:nvPr/>
          </p:nvSpPr>
          <p:spPr>
            <a:xfrm flipH="1">
              <a:off x="2977893" y="2241834"/>
              <a:ext cx="248700" cy="248700"/>
            </a:xfrm>
            <a:prstGeom prst="arc">
              <a:avLst>
                <a:gd fmla="val 16200000" name="adj1"/>
                <a:gd fmla="val 0"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000000"/>
                </a:solidFill>
                <a:latin typeface="Calibri"/>
                <a:ea typeface="Calibri"/>
                <a:cs typeface="Calibri"/>
                <a:sym typeface="Calibri"/>
              </a:endParaRPr>
            </a:p>
          </p:txBody>
        </p:sp>
        <p:grpSp>
          <p:nvGrpSpPr>
            <p:cNvPr id="814" name="Google Shape;814;p57"/>
            <p:cNvGrpSpPr/>
            <p:nvPr/>
          </p:nvGrpSpPr>
          <p:grpSpPr>
            <a:xfrm>
              <a:off x="2978032" y="1993134"/>
              <a:ext cx="1469191" cy="664831"/>
              <a:chOff x="2978032" y="1993134"/>
              <a:chExt cx="1469191" cy="664831"/>
            </a:xfrm>
          </p:grpSpPr>
          <p:cxnSp>
            <p:nvCxnSpPr>
              <p:cNvPr id="815" name="Google Shape;815;p57"/>
              <p:cNvCxnSpPr/>
              <p:nvPr/>
            </p:nvCxnSpPr>
            <p:spPr>
              <a:xfrm>
                <a:off x="2978032" y="2359765"/>
                <a:ext cx="0" cy="298200"/>
              </a:xfrm>
              <a:prstGeom prst="straightConnector1">
                <a:avLst/>
              </a:prstGeom>
              <a:noFill/>
              <a:ln cap="flat" cmpd="sng" w="12700">
                <a:solidFill>
                  <a:schemeClr val="lt1"/>
                </a:solidFill>
                <a:prstDash val="solid"/>
                <a:miter lim="800000"/>
                <a:headEnd len="sm" w="sm" type="none"/>
                <a:tailEnd len="sm" w="sm" type="none"/>
              </a:ln>
            </p:spPr>
          </p:cxnSp>
          <p:cxnSp>
            <p:nvCxnSpPr>
              <p:cNvPr id="816" name="Google Shape;816;p57"/>
              <p:cNvCxnSpPr>
                <a:stCxn id="813" idx="0"/>
                <a:endCxn id="817" idx="0"/>
              </p:cNvCxnSpPr>
              <p:nvPr/>
            </p:nvCxnSpPr>
            <p:spPr>
              <a:xfrm>
                <a:off x="3102243" y="2241834"/>
                <a:ext cx="1220700" cy="0"/>
              </a:xfrm>
              <a:prstGeom prst="straightConnector1">
                <a:avLst/>
              </a:prstGeom>
              <a:noFill/>
              <a:ln cap="flat" cmpd="sng" w="12700">
                <a:solidFill>
                  <a:schemeClr val="lt1"/>
                </a:solidFill>
                <a:prstDash val="solid"/>
                <a:miter lim="800000"/>
                <a:headEnd len="sm" w="sm" type="none"/>
                <a:tailEnd len="sm" w="sm" type="none"/>
              </a:ln>
            </p:spPr>
          </p:cxnSp>
          <p:sp>
            <p:nvSpPr>
              <p:cNvPr id="817" name="Google Shape;817;p57"/>
              <p:cNvSpPr/>
              <p:nvPr/>
            </p:nvSpPr>
            <p:spPr>
              <a:xfrm flipH="1" rot="10800000">
                <a:off x="4198523" y="1993134"/>
                <a:ext cx="248700" cy="248700"/>
              </a:xfrm>
              <a:prstGeom prst="arc">
                <a:avLst>
                  <a:gd fmla="val 16200000" name="adj1"/>
                  <a:gd fmla="val 0"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000000"/>
                  </a:solidFill>
                  <a:latin typeface="Calibri"/>
                  <a:ea typeface="Calibri"/>
                  <a:cs typeface="Calibri"/>
                  <a:sym typeface="Calibri"/>
                </a:endParaRPr>
              </a:p>
            </p:txBody>
          </p:sp>
        </p:grpSp>
      </p:grpSp>
      <p:grpSp>
        <p:nvGrpSpPr>
          <p:cNvPr id="818" name="Google Shape;818;p57"/>
          <p:cNvGrpSpPr/>
          <p:nvPr/>
        </p:nvGrpSpPr>
        <p:grpSpPr>
          <a:xfrm>
            <a:off x="2202086" y="1969186"/>
            <a:ext cx="3475398" cy="1198383"/>
            <a:chOff x="1392125" y="1878834"/>
            <a:chExt cx="2919031" cy="784231"/>
          </a:xfrm>
        </p:grpSpPr>
        <p:cxnSp>
          <p:nvCxnSpPr>
            <p:cNvPr id="819" name="Google Shape;819;p57"/>
            <p:cNvCxnSpPr/>
            <p:nvPr/>
          </p:nvCxnSpPr>
          <p:spPr>
            <a:xfrm>
              <a:off x="4311017" y="1914479"/>
              <a:ext cx="0" cy="91200"/>
            </a:xfrm>
            <a:prstGeom prst="straightConnector1">
              <a:avLst/>
            </a:prstGeom>
            <a:noFill/>
            <a:ln cap="flat" cmpd="sng" w="12700">
              <a:solidFill>
                <a:schemeClr val="lt1"/>
              </a:solidFill>
              <a:prstDash val="solid"/>
              <a:miter lim="800000"/>
              <a:headEnd len="sm" w="sm" type="none"/>
              <a:tailEnd len="sm" w="sm" type="none"/>
            </a:ln>
          </p:spPr>
        </p:cxnSp>
        <p:sp>
          <p:nvSpPr>
            <p:cNvPr id="820" name="Google Shape;820;p57"/>
            <p:cNvSpPr/>
            <p:nvPr/>
          </p:nvSpPr>
          <p:spPr>
            <a:xfrm flipH="1">
              <a:off x="1392125" y="2127534"/>
              <a:ext cx="248700" cy="248700"/>
            </a:xfrm>
            <a:prstGeom prst="arc">
              <a:avLst>
                <a:gd fmla="val 16200000" name="adj1"/>
                <a:gd fmla="val 0"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000000"/>
                </a:solidFill>
                <a:latin typeface="Calibri"/>
                <a:ea typeface="Calibri"/>
                <a:cs typeface="Calibri"/>
                <a:sym typeface="Calibri"/>
              </a:endParaRPr>
            </a:p>
          </p:txBody>
        </p:sp>
        <p:cxnSp>
          <p:nvCxnSpPr>
            <p:cNvPr id="821" name="Google Shape;821;p57"/>
            <p:cNvCxnSpPr/>
            <p:nvPr/>
          </p:nvCxnSpPr>
          <p:spPr>
            <a:xfrm>
              <a:off x="1392264" y="2245465"/>
              <a:ext cx="900" cy="417600"/>
            </a:xfrm>
            <a:prstGeom prst="straightConnector1">
              <a:avLst/>
            </a:prstGeom>
            <a:noFill/>
            <a:ln cap="flat" cmpd="sng" w="12700">
              <a:solidFill>
                <a:schemeClr val="lt1"/>
              </a:solidFill>
              <a:prstDash val="solid"/>
              <a:miter lim="800000"/>
              <a:headEnd len="sm" w="sm" type="none"/>
              <a:tailEnd len="sm" w="sm" type="none"/>
            </a:ln>
          </p:spPr>
        </p:cxnSp>
        <p:cxnSp>
          <p:nvCxnSpPr>
            <p:cNvPr id="822" name="Google Shape;822;p57"/>
            <p:cNvCxnSpPr>
              <a:stCxn id="820" idx="0"/>
              <a:endCxn id="823" idx="0"/>
            </p:cNvCxnSpPr>
            <p:nvPr/>
          </p:nvCxnSpPr>
          <p:spPr>
            <a:xfrm>
              <a:off x="1516475" y="2127534"/>
              <a:ext cx="2670300" cy="0"/>
            </a:xfrm>
            <a:prstGeom prst="straightConnector1">
              <a:avLst/>
            </a:prstGeom>
            <a:noFill/>
            <a:ln cap="flat" cmpd="sng" w="12700">
              <a:solidFill>
                <a:schemeClr val="lt1"/>
              </a:solidFill>
              <a:prstDash val="solid"/>
              <a:miter lim="800000"/>
              <a:headEnd len="sm" w="sm" type="none"/>
              <a:tailEnd len="sm" w="sm" type="none"/>
            </a:ln>
          </p:spPr>
        </p:cxnSp>
        <p:sp>
          <p:nvSpPr>
            <p:cNvPr id="823" name="Google Shape;823;p57"/>
            <p:cNvSpPr/>
            <p:nvPr/>
          </p:nvSpPr>
          <p:spPr>
            <a:xfrm flipH="1" rot="10800000">
              <a:off x="4062456" y="1878834"/>
              <a:ext cx="248700" cy="248700"/>
            </a:xfrm>
            <a:prstGeom prst="arc">
              <a:avLst>
                <a:gd fmla="val 16200000" name="adj1"/>
                <a:gd fmla="val 0"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000000"/>
                </a:solidFill>
                <a:latin typeface="Calibri"/>
                <a:ea typeface="Calibri"/>
                <a:cs typeface="Calibri"/>
                <a:sym typeface="Calibri"/>
              </a:endParaRPr>
            </a:p>
          </p:txBody>
        </p:sp>
      </p:grpSp>
      <p:grpSp>
        <p:nvGrpSpPr>
          <p:cNvPr id="824" name="Google Shape;824;p57"/>
          <p:cNvGrpSpPr/>
          <p:nvPr/>
        </p:nvGrpSpPr>
        <p:grpSpPr>
          <a:xfrm>
            <a:off x="6266191" y="2027197"/>
            <a:ext cx="1300391" cy="1132483"/>
            <a:chOff x="4699166" y="1916860"/>
            <a:chExt cx="1468704" cy="741105"/>
          </a:xfrm>
        </p:grpSpPr>
        <p:cxnSp>
          <p:nvCxnSpPr>
            <p:cNvPr id="825" name="Google Shape;825;p57"/>
            <p:cNvCxnSpPr/>
            <p:nvPr/>
          </p:nvCxnSpPr>
          <p:spPr>
            <a:xfrm>
              <a:off x="4699166" y="1916860"/>
              <a:ext cx="0" cy="203100"/>
            </a:xfrm>
            <a:prstGeom prst="straightConnector1">
              <a:avLst/>
            </a:prstGeom>
            <a:noFill/>
            <a:ln cap="flat" cmpd="sng" w="12700">
              <a:solidFill>
                <a:schemeClr val="lt1"/>
              </a:solidFill>
              <a:prstDash val="solid"/>
              <a:miter lim="800000"/>
              <a:headEnd len="sm" w="sm" type="none"/>
              <a:tailEnd len="sm" w="sm" type="none"/>
            </a:ln>
          </p:spPr>
        </p:cxnSp>
        <p:sp>
          <p:nvSpPr>
            <p:cNvPr id="826" name="Google Shape;826;p57"/>
            <p:cNvSpPr/>
            <p:nvPr/>
          </p:nvSpPr>
          <p:spPr>
            <a:xfrm>
              <a:off x="5919368" y="2241834"/>
              <a:ext cx="248400" cy="248700"/>
            </a:xfrm>
            <a:prstGeom prst="arc">
              <a:avLst>
                <a:gd fmla="val 16200000" name="adj1"/>
                <a:gd fmla="val 0"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000000"/>
                </a:solidFill>
                <a:latin typeface="Calibri"/>
                <a:ea typeface="Calibri"/>
                <a:cs typeface="Calibri"/>
                <a:sym typeface="Calibri"/>
              </a:endParaRPr>
            </a:p>
          </p:txBody>
        </p:sp>
        <p:cxnSp>
          <p:nvCxnSpPr>
            <p:cNvPr id="827" name="Google Shape;827;p57"/>
            <p:cNvCxnSpPr/>
            <p:nvPr/>
          </p:nvCxnSpPr>
          <p:spPr>
            <a:xfrm>
              <a:off x="6167870" y="2359765"/>
              <a:ext cx="0" cy="298200"/>
            </a:xfrm>
            <a:prstGeom prst="straightConnector1">
              <a:avLst/>
            </a:prstGeom>
            <a:noFill/>
            <a:ln cap="flat" cmpd="sng" w="12700">
              <a:solidFill>
                <a:schemeClr val="lt1"/>
              </a:solidFill>
              <a:prstDash val="solid"/>
              <a:miter lim="800000"/>
              <a:headEnd len="sm" w="sm" type="none"/>
              <a:tailEnd len="sm" w="sm" type="none"/>
            </a:ln>
          </p:spPr>
        </p:cxnSp>
        <p:cxnSp>
          <p:nvCxnSpPr>
            <p:cNvPr id="828" name="Google Shape;828;p57"/>
            <p:cNvCxnSpPr>
              <a:stCxn id="826" idx="0"/>
              <a:endCxn id="829" idx="0"/>
            </p:cNvCxnSpPr>
            <p:nvPr/>
          </p:nvCxnSpPr>
          <p:spPr>
            <a:xfrm rot="10800000">
              <a:off x="4823468" y="2241834"/>
              <a:ext cx="1220100" cy="0"/>
            </a:xfrm>
            <a:prstGeom prst="straightConnector1">
              <a:avLst/>
            </a:prstGeom>
            <a:noFill/>
            <a:ln cap="flat" cmpd="sng" w="12700">
              <a:solidFill>
                <a:schemeClr val="lt1"/>
              </a:solidFill>
              <a:prstDash val="solid"/>
              <a:miter lim="800000"/>
              <a:headEnd len="sm" w="sm" type="none"/>
              <a:tailEnd len="sm" w="sm" type="none"/>
            </a:ln>
          </p:spPr>
        </p:cxnSp>
        <p:sp>
          <p:nvSpPr>
            <p:cNvPr id="829" name="Google Shape;829;p57"/>
            <p:cNvSpPr/>
            <p:nvPr/>
          </p:nvSpPr>
          <p:spPr>
            <a:xfrm rot="10800000">
              <a:off x="4699268" y="1993134"/>
              <a:ext cx="248400" cy="248700"/>
            </a:xfrm>
            <a:prstGeom prst="arc">
              <a:avLst>
                <a:gd fmla="val 16200000" name="adj1"/>
                <a:gd fmla="val 0"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000000"/>
                </a:solidFill>
                <a:latin typeface="Calibri"/>
                <a:ea typeface="Calibri"/>
                <a:cs typeface="Calibri"/>
                <a:sym typeface="Calibri"/>
              </a:endParaRPr>
            </a:p>
          </p:txBody>
        </p:sp>
      </p:grpSp>
      <p:grpSp>
        <p:nvGrpSpPr>
          <p:cNvPr id="830" name="Google Shape;830;p57"/>
          <p:cNvGrpSpPr/>
          <p:nvPr/>
        </p:nvGrpSpPr>
        <p:grpSpPr>
          <a:xfrm>
            <a:off x="6473737" y="1969186"/>
            <a:ext cx="3475411" cy="1198383"/>
            <a:chOff x="4835201" y="1878834"/>
            <a:chExt cx="2918061" cy="784231"/>
          </a:xfrm>
        </p:grpSpPr>
        <p:cxnSp>
          <p:nvCxnSpPr>
            <p:cNvPr id="831" name="Google Shape;831;p57"/>
            <p:cNvCxnSpPr/>
            <p:nvPr/>
          </p:nvCxnSpPr>
          <p:spPr>
            <a:xfrm>
              <a:off x="4835201" y="1914479"/>
              <a:ext cx="0" cy="91200"/>
            </a:xfrm>
            <a:prstGeom prst="straightConnector1">
              <a:avLst/>
            </a:prstGeom>
            <a:noFill/>
            <a:ln cap="flat" cmpd="sng" w="12700">
              <a:solidFill>
                <a:schemeClr val="lt1"/>
              </a:solidFill>
              <a:prstDash val="solid"/>
              <a:miter lim="800000"/>
              <a:headEnd len="sm" w="sm" type="none"/>
              <a:tailEnd len="sm" w="sm" type="none"/>
            </a:ln>
          </p:spPr>
        </p:cxnSp>
        <p:grpSp>
          <p:nvGrpSpPr>
            <p:cNvPr id="832" name="Google Shape;832;p57"/>
            <p:cNvGrpSpPr/>
            <p:nvPr/>
          </p:nvGrpSpPr>
          <p:grpSpPr>
            <a:xfrm>
              <a:off x="4835303" y="1878834"/>
              <a:ext cx="2917959" cy="784231"/>
              <a:chOff x="4835303" y="1878834"/>
              <a:chExt cx="2917959" cy="784231"/>
            </a:xfrm>
          </p:grpSpPr>
          <p:sp>
            <p:nvSpPr>
              <p:cNvPr id="833" name="Google Shape;833;p57"/>
              <p:cNvSpPr/>
              <p:nvPr/>
            </p:nvSpPr>
            <p:spPr>
              <a:xfrm>
                <a:off x="7504760" y="2127534"/>
                <a:ext cx="248400" cy="248700"/>
              </a:xfrm>
              <a:prstGeom prst="arc">
                <a:avLst>
                  <a:gd fmla="val 16200000" name="adj1"/>
                  <a:gd fmla="val 0"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000000"/>
                  </a:solidFill>
                  <a:latin typeface="Calibri"/>
                  <a:ea typeface="Calibri"/>
                  <a:cs typeface="Calibri"/>
                  <a:sym typeface="Calibri"/>
                </a:endParaRPr>
              </a:p>
            </p:txBody>
          </p:sp>
          <p:cxnSp>
            <p:nvCxnSpPr>
              <p:cNvPr id="834" name="Google Shape;834;p57"/>
              <p:cNvCxnSpPr/>
              <p:nvPr/>
            </p:nvCxnSpPr>
            <p:spPr>
              <a:xfrm flipH="1">
                <a:off x="7752362" y="2245465"/>
                <a:ext cx="900" cy="417600"/>
              </a:xfrm>
              <a:prstGeom prst="straightConnector1">
                <a:avLst/>
              </a:prstGeom>
              <a:noFill/>
              <a:ln cap="flat" cmpd="sng" w="12700">
                <a:solidFill>
                  <a:schemeClr val="lt1"/>
                </a:solidFill>
                <a:prstDash val="solid"/>
                <a:miter lim="800000"/>
                <a:headEnd len="sm" w="sm" type="none"/>
                <a:tailEnd len="sm" w="sm" type="none"/>
              </a:ln>
            </p:spPr>
          </p:cxnSp>
          <p:cxnSp>
            <p:nvCxnSpPr>
              <p:cNvPr id="835" name="Google Shape;835;p57"/>
              <p:cNvCxnSpPr>
                <a:stCxn id="833" idx="0"/>
                <a:endCxn id="836" idx="0"/>
              </p:cNvCxnSpPr>
              <p:nvPr/>
            </p:nvCxnSpPr>
            <p:spPr>
              <a:xfrm rot="10800000">
                <a:off x="4959560" y="2127534"/>
                <a:ext cx="2669400" cy="0"/>
              </a:xfrm>
              <a:prstGeom prst="straightConnector1">
                <a:avLst/>
              </a:prstGeom>
              <a:noFill/>
              <a:ln cap="flat" cmpd="sng" w="12700">
                <a:solidFill>
                  <a:schemeClr val="lt1"/>
                </a:solidFill>
                <a:prstDash val="solid"/>
                <a:miter lim="800000"/>
                <a:headEnd len="sm" w="sm" type="none"/>
                <a:tailEnd len="sm" w="sm" type="none"/>
              </a:ln>
            </p:spPr>
          </p:cxnSp>
          <p:sp>
            <p:nvSpPr>
              <p:cNvPr id="836" name="Google Shape;836;p57"/>
              <p:cNvSpPr/>
              <p:nvPr/>
            </p:nvSpPr>
            <p:spPr>
              <a:xfrm rot="10800000">
                <a:off x="4835303" y="1878834"/>
                <a:ext cx="248400" cy="248700"/>
              </a:xfrm>
              <a:prstGeom prst="arc">
                <a:avLst>
                  <a:gd fmla="val 16200000" name="adj1"/>
                  <a:gd fmla="val 0" name="adj2"/>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000000"/>
                  </a:solidFill>
                  <a:latin typeface="Calibri"/>
                  <a:ea typeface="Calibri"/>
                  <a:cs typeface="Calibri"/>
                  <a:sym typeface="Calibri"/>
                </a:endParaRPr>
              </a:p>
            </p:txBody>
          </p:sp>
        </p:grpSp>
      </p:grpSp>
      <p:sp>
        <p:nvSpPr>
          <p:cNvPr id="837" name="Google Shape;837;p57"/>
          <p:cNvSpPr/>
          <p:nvPr/>
        </p:nvSpPr>
        <p:spPr>
          <a:xfrm>
            <a:off x="4453725" y="1482150"/>
            <a:ext cx="3237300" cy="541500"/>
          </a:xfrm>
          <a:prstGeom prst="roundRect">
            <a:avLst>
              <a:gd fmla="val 16667"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401">
                <a:solidFill>
                  <a:schemeClr val="dk1"/>
                </a:solidFill>
                <a:latin typeface="Inter SemiBold"/>
                <a:ea typeface="Inter SemiBold"/>
                <a:cs typeface="Inter SemiBold"/>
                <a:sym typeface="Inter SemiBold"/>
              </a:rPr>
              <a:t>Evaluation</a:t>
            </a:r>
            <a:endParaRPr sz="2401">
              <a:solidFill>
                <a:schemeClr val="dk1"/>
              </a:solidFill>
              <a:latin typeface="Inter SemiBold"/>
              <a:ea typeface="Inter SemiBold"/>
              <a:cs typeface="Inter SemiBold"/>
              <a:sym typeface="Inter SemiBold"/>
            </a:endParaRPr>
          </a:p>
        </p:txBody>
      </p:sp>
      <p:sp>
        <p:nvSpPr>
          <p:cNvPr id="838" name="Google Shape;838;p57"/>
          <p:cNvSpPr/>
          <p:nvPr/>
        </p:nvSpPr>
        <p:spPr>
          <a:xfrm>
            <a:off x="1734877" y="3163233"/>
            <a:ext cx="993000" cy="99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839" name="Google Shape;839;p57"/>
          <p:cNvSpPr/>
          <p:nvPr/>
        </p:nvSpPr>
        <p:spPr>
          <a:xfrm>
            <a:off x="4150766" y="3163233"/>
            <a:ext cx="993000" cy="99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840" name="Google Shape;840;p57"/>
          <p:cNvSpPr/>
          <p:nvPr/>
        </p:nvSpPr>
        <p:spPr>
          <a:xfrm>
            <a:off x="7059669" y="3161715"/>
            <a:ext cx="993000" cy="99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841" name="Google Shape;841;p57"/>
          <p:cNvSpPr/>
          <p:nvPr/>
        </p:nvSpPr>
        <p:spPr>
          <a:xfrm>
            <a:off x="9475559" y="3161715"/>
            <a:ext cx="993000" cy="99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842" name="Google Shape;842;p57"/>
          <p:cNvSpPr txBox="1"/>
          <p:nvPr/>
        </p:nvSpPr>
        <p:spPr>
          <a:xfrm>
            <a:off x="1265041" y="4839854"/>
            <a:ext cx="2015100" cy="1102200"/>
          </a:xfrm>
          <a:prstGeom prst="rect">
            <a:avLst/>
          </a:prstGeom>
          <a:noFill/>
          <a:ln>
            <a:noFill/>
          </a:ln>
        </p:spPr>
        <p:txBody>
          <a:bodyPr anchorCtr="0" anchor="t" bIns="0" lIns="0" spcFirstLastPara="1" rIns="0" wrap="square" tIns="0">
            <a:noAutofit/>
          </a:bodyPr>
          <a:lstStyle/>
          <a:p>
            <a:pPr indent="0" lvl="0" marL="0" marR="0" rtl="0" algn="ctr">
              <a:lnSpc>
                <a:spcPct val="162418"/>
              </a:lnSpc>
              <a:spcBef>
                <a:spcPts val="0"/>
              </a:spcBef>
              <a:spcAft>
                <a:spcPts val="0"/>
              </a:spcAft>
              <a:buNone/>
            </a:pPr>
            <a:r>
              <a:rPr lang="en-IN" sz="1567">
                <a:solidFill>
                  <a:schemeClr val="lt1"/>
                </a:solidFill>
                <a:latin typeface="Inter"/>
                <a:ea typeface="Inter"/>
                <a:cs typeface="Inter"/>
                <a:sym typeface="Inter"/>
              </a:rPr>
              <a:t>~80%</a:t>
            </a:r>
            <a:endParaRPr sz="1567">
              <a:solidFill>
                <a:schemeClr val="lt1"/>
              </a:solidFill>
              <a:latin typeface="Inter"/>
              <a:ea typeface="Inter"/>
              <a:cs typeface="Inter"/>
              <a:sym typeface="Inter"/>
            </a:endParaRPr>
          </a:p>
          <a:p>
            <a:pPr indent="0" lvl="0" marL="0" marR="0" rtl="0" algn="ctr">
              <a:lnSpc>
                <a:spcPct val="162418"/>
              </a:lnSpc>
              <a:spcBef>
                <a:spcPts val="0"/>
              </a:spcBef>
              <a:spcAft>
                <a:spcPts val="0"/>
              </a:spcAft>
              <a:buNone/>
            </a:pPr>
            <a:r>
              <a:rPr lang="en-IN" sz="1567">
                <a:solidFill>
                  <a:schemeClr val="lt1"/>
                </a:solidFill>
                <a:latin typeface="Inter"/>
                <a:ea typeface="Inter"/>
                <a:cs typeface="Inter"/>
                <a:sym typeface="Inter"/>
              </a:rPr>
              <a:t>Overall Accuracy </a:t>
            </a:r>
            <a:endParaRPr sz="1567">
              <a:solidFill>
                <a:schemeClr val="lt1"/>
              </a:solidFill>
              <a:latin typeface="Inter"/>
              <a:ea typeface="Inter"/>
              <a:cs typeface="Inter"/>
              <a:sym typeface="Inter"/>
            </a:endParaRPr>
          </a:p>
        </p:txBody>
      </p:sp>
      <p:sp>
        <p:nvSpPr>
          <p:cNvPr id="843" name="Google Shape;843;p57"/>
          <p:cNvSpPr txBox="1"/>
          <p:nvPr/>
        </p:nvSpPr>
        <p:spPr>
          <a:xfrm>
            <a:off x="1221901" y="4432163"/>
            <a:ext cx="2016600" cy="232800"/>
          </a:xfrm>
          <a:prstGeom prst="rect">
            <a:avLst/>
          </a:prstGeom>
          <a:noFill/>
          <a:ln>
            <a:noFill/>
          </a:ln>
        </p:spPr>
        <p:txBody>
          <a:bodyPr anchorCtr="0" anchor="t" bIns="0" lIns="0" spcFirstLastPara="1" rIns="0" wrap="square" tIns="0">
            <a:noAutofit/>
          </a:bodyPr>
          <a:lstStyle/>
          <a:p>
            <a:pPr indent="0" lvl="0" marL="0" marR="0" rtl="0" algn="ctr">
              <a:lnSpc>
                <a:spcPct val="140060"/>
              </a:lnSpc>
              <a:spcBef>
                <a:spcPts val="0"/>
              </a:spcBef>
              <a:spcAft>
                <a:spcPts val="0"/>
              </a:spcAft>
              <a:buNone/>
            </a:pPr>
            <a:r>
              <a:rPr lang="en-IN" sz="1933">
                <a:solidFill>
                  <a:schemeClr val="lt1"/>
                </a:solidFill>
                <a:latin typeface="Inter Medium"/>
                <a:ea typeface="Inter Medium"/>
                <a:cs typeface="Inter Medium"/>
                <a:sym typeface="Inter Medium"/>
              </a:rPr>
              <a:t>Accuracy</a:t>
            </a:r>
            <a:endParaRPr sz="2000">
              <a:solidFill>
                <a:schemeClr val="lt1"/>
              </a:solidFill>
              <a:latin typeface="Inter Medium"/>
              <a:ea typeface="Inter Medium"/>
              <a:cs typeface="Inter Medium"/>
              <a:sym typeface="Inter Medium"/>
            </a:endParaRPr>
          </a:p>
        </p:txBody>
      </p:sp>
      <p:sp>
        <p:nvSpPr>
          <p:cNvPr id="844" name="Google Shape;844;p57"/>
          <p:cNvSpPr txBox="1"/>
          <p:nvPr/>
        </p:nvSpPr>
        <p:spPr>
          <a:xfrm>
            <a:off x="3680933" y="4839854"/>
            <a:ext cx="2015100" cy="1102200"/>
          </a:xfrm>
          <a:prstGeom prst="rect">
            <a:avLst/>
          </a:prstGeom>
          <a:noFill/>
          <a:ln>
            <a:noFill/>
          </a:ln>
        </p:spPr>
        <p:txBody>
          <a:bodyPr anchorCtr="0" anchor="t" bIns="0" lIns="0" spcFirstLastPara="1" rIns="0" wrap="square" tIns="0">
            <a:noAutofit/>
          </a:bodyPr>
          <a:lstStyle/>
          <a:p>
            <a:pPr indent="0" lvl="0" marL="0" marR="0" rtl="0" algn="ctr">
              <a:lnSpc>
                <a:spcPct val="162418"/>
              </a:lnSpc>
              <a:spcBef>
                <a:spcPts val="0"/>
              </a:spcBef>
              <a:spcAft>
                <a:spcPts val="0"/>
              </a:spcAft>
              <a:buNone/>
            </a:pPr>
            <a:r>
              <a:rPr lang="en-IN" sz="1550">
                <a:solidFill>
                  <a:schemeClr val="lt1"/>
                </a:solidFill>
                <a:latin typeface="Inter"/>
                <a:ea typeface="Inter"/>
                <a:cs typeface="Inter"/>
                <a:sym typeface="Inter"/>
              </a:rPr>
              <a:t>~60%</a:t>
            </a:r>
            <a:endParaRPr sz="1550">
              <a:solidFill>
                <a:schemeClr val="lt1"/>
              </a:solidFill>
              <a:latin typeface="Inter"/>
              <a:ea typeface="Inter"/>
              <a:cs typeface="Inter"/>
              <a:sym typeface="Inter"/>
            </a:endParaRPr>
          </a:p>
          <a:p>
            <a:pPr indent="0" lvl="0" marL="0" marR="0" rtl="0" algn="ctr">
              <a:lnSpc>
                <a:spcPct val="162418"/>
              </a:lnSpc>
              <a:spcBef>
                <a:spcPts val="0"/>
              </a:spcBef>
              <a:spcAft>
                <a:spcPts val="0"/>
              </a:spcAft>
              <a:buNone/>
            </a:pPr>
            <a:r>
              <a:rPr lang="en-IN" sz="1550">
                <a:solidFill>
                  <a:schemeClr val="lt1"/>
                </a:solidFill>
                <a:latin typeface="Inter"/>
                <a:ea typeface="Inter"/>
                <a:cs typeface="Inter"/>
                <a:sym typeface="Inter"/>
              </a:rPr>
              <a:t>False Positives</a:t>
            </a:r>
            <a:endParaRPr sz="1550">
              <a:solidFill>
                <a:schemeClr val="lt1"/>
              </a:solidFill>
              <a:latin typeface="Inter"/>
              <a:ea typeface="Inter"/>
              <a:cs typeface="Inter"/>
              <a:sym typeface="Inter"/>
            </a:endParaRPr>
          </a:p>
          <a:p>
            <a:pPr indent="0" lvl="0" marL="0" marR="0" rtl="0" algn="ctr">
              <a:lnSpc>
                <a:spcPct val="162418"/>
              </a:lnSpc>
              <a:spcBef>
                <a:spcPts val="0"/>
              </a:spcBef>
              <a:spcAft>
                <a:spcPts val="0"/>
              </a:spcAft>
              <a:buNone/>
            </a:pPr>
            <a:r>
              <a:t/>
            </a:r>
            <a:endParaRPr sz="1267">
              <a:solidFill>
                <a:schemeClr val="lt1"/>
              </a:solidFill>
              <a:latin typeface="Inter"/>
              <a:ea typeface="Inter"/>
              <a:cs typeface="Inter"/>
              <a:sym typeface="Inter"/>
            </a:endParaRPr>
          </a:p>
        </p:txBody>
      </p:sp>
      <p:sp>
        <p:nvSpPr>
          <p:cNvPr id="845" name="Google Shape;845;p57"/>
          <p:cNvSpPr txBox="1"/>
          <p:nvPr/>
        </p:nvSpPr>
        <p:spPr>
          <a:xfrm>
            <a:off x="3637792" y="4432163"/>
            <a:ext cx="2016600" cy="232800"/>
          </a:xfrm>
          <a:prstGeom prst="rect">
            <a:avLst/>
          </a:prstGeom>
          <a:noFill/>
          <a:ln>
            <a:noFill/>
          </a:ln>
        </p:spPr>
        <p:txBody>
          <a:bodyPr anchorCtr="0" anchor="t" bIns="0" lIns="0" spcFirstLastPara="1" rIns="0" wrap="square" tIns="0">
            <a:noAutofit/>
          </a:bodyPr>
          <a:lstStyle/>
          <a:p>
            <a:pPr indent="0" lvl="0" marL="0" marR="0" rtl="0" algn="ctr">
              <a:lnSpc>
                <a:spcPct val="140060"/>
              </a:lnSpc>
              <a:spcBef>
                <a:spcPts val="0"/>
              </a:spcBef>
              <a:spcAft>
                <a:spcPts val="0"/>
              </a:spcAft>
              <a:buNone/>
            </a:pPr>
            <a:r>
              <a:rPr lang="en-IN" sz="1900">
                <a:solidFill>
                  <a:schemeClr val="lt1"/>
                </a:solidFill>
                <a:latin typeface="Inter Medium"/>
                <a:ea typeface="Inter Medium"/>
                <a:cs typeface="Inter Medium"/>
                <a:sym typeface="Inter Medium"/>
              </a:rPr>
              <a:t>Precision</a:t>
            </a:r>
            <a:endParaRPr sz="1900">
              <a:solidFill>
                <a:schemeClr val="lt1"/>
              </a:solidFill>
              <a:latin typeface="Inter Medium"/>
              <a:ea typeface="Inter Medium"/>
              <a:cs typeface="Inter Medium"/>
              <a:sym typeface="Inter Medium"/>
            </a:endParaRPr>
          </a:p>
        </p:txBody>
      </p:sp>
      <p:sp>
        <p:nvSpPr>
          <p:cNvPr id="846" name="Google Shape;846;p57"/>
          <p:cNvSpPr txBox="1"/>
          <p:nvPr/>
        </p:nvSpPr>
        <p:spPr>
          <a:xfrm>
            <a:off x="8966853" y="4838317"/>
            <a:ext cx="2015100" cy="1102200"/>
          </a:xfrm>
          <a:prstGeom prst="rect">
            <a:avLst/>
          </a:prstGeom>
          <a:noFill/>
          <a:ln>
            <a:noFill/>
          </a:ln>
        </p:spPr>
        <p:txBody>
          <a:bodyPr anchorCtr="0" anchor="t" bIns="0" lIns="0" spcFirstLastPara="1" rIns="0" wrap="square" tIns="0">
            <a:noAutofit/>
          </a:bodyPr>
          <a:lstStyle/>
          <a:p>
            <a:pPr indent="0" lvl="0" marL="0" marR="0" rtl="0" algn="ctr">
              <a:lnSpc>
                <a:spcPct val="162418"/>
              </a:lnSpc>
              <a:spcBef>
                <a:spcPts val="0"/>
              </a:spcBef>
              <a:spcAft>
                <a:spcPts val="0"/>
              </a:spcAft>
              <a:buNone/>
            </a:pPr>
            <a:r>
              <a:rPr lang="en-IN" sz="1450">
                <a:solidFill>
                  <a:schemeClr val="lt1"/>
                </a:solidFill>
                <a:latin typeface="Inter"/>
                <a:ea typeface="Inter"/>
                <a:cs typeface="Inter"/>
                <a:sym typeface="Inter"/>
              </a:rPr>
              <a:t>~50%</a:t>
            </a:r>
            <a:endParaRPr sz="1450">
              <a:solidFill>
                <a:schemeClr val="lt1"/>
              </a:solidFill>
              <a:latin typeface="Inter"/>
              <a:ea typeface="Inter"/>
              <a:cs typeface="Inter"/>
              <a:sym typeface="Inter"/>
            </a:endParaRPr>
          </a:p>
          <a:p>
            <a:pPr indent="0" lvl="0" marL="0" marR="0" rtl="0" algn="ctr">
              <a:lnSpc>
                <a:spcPct val="162418"/>
              </a:lnSpc>
              <a:spcBef>
                <a:spcPts val="0"/>
              </a:spcBef>
              <a:spcAft>
                <a:spcPts val="0"/>
              </a:spcAft>
              <a:buNone/>
            </a:pPr>
            <a:r>
              <a:rPr lang="en-IN" sz="1450">
                <a:solidFill>
                  <a:schemeClr val="lt1"/>
                </a:solidFill>
                <a:latin typeface="Inter"/>
                <a:ea typeface="Inter"/>
                <a:cs typeface="Inter"/>
                <a:sym typeface="Inter"/>
              </a:rPr>
              <a:t>Balance of Precision and Recall</a:t>
            </a:r>
            <a:endParaRPr sz="1450">
              <a:solidFill>
                <a:schemeClr val="lt1"/>
              </a:solidFill>
              <a:latin typeface="Inter"/>
              <a:ea typeface="Inter"/>
              <a:cs typeface="Inter"/>
              <a:sym typeface="Inter"/>
            </a:endParaRPr>
          </a:p>
        </p:txBody>
      </p:sp>
      <p:sp>
        <p:nvSpPr>
          <p:cNvPr id="847" name="Google Shape;847;p57"/>
          <p:cNvSpPr txBox="1"/>
          <p:nvPr/>
        </p:nvSpPr>
        <p:spPr>
          <a:xfrm>
            <a:off x="6609200" y="4432161"/>
            <a:ext cx="2016600" cy="232800"/>
          </a:xfrm>
          <a:prstGeom prst="rect">
            <a:avLst/>
          </a:prstGeom>
          <a:noFill/>
          <a:ln>
            <a:noFill/>
          </a:ln>
        </p:spPr>
        <p:txBody>
          <a:bodyPr anchorCtr="0" anchor="t" bIns="0" lIns="0" spcFirstLastPara="1" rIns="0" wrap="square" tIns="0">
            <a:noAutofit/>
          </a:bodyPr>
          <a:lstStyle/>
          <a:p>
            <a:pPr indent="0" lvl="0" marL="0" rtl="0" algn="ctr">
              <a:lnSpc>
                <a:spcPct val="140060"/>
              </a:lnSpc>
              <a:spcBef>
                <a:spcPts val="0"/>
              </a:spcBef>
              <a:spcAft>
                <a:spcPts val="0"/>
              </a:spcAft>
              <a:buNone/>
            </a:pPr>
            <a:r>
              <a:rPr lang="en-IN" sz="1900">
                <a:solidFill>
                  <a:schemeClr val="lt1"/>
                </a:solidFill>
                <a:latin typeface="Inter Medium"/>
                <a:ea typeface="Inter Medium"/>
                <a:cs typeface="Inter Medium"/>
                <a:sym typeface="Inter Medium"/>
              </a:rPr>
              <a:t>Recall</a:t>
            </a:r>
            <a:endParaRPr sz="1900">
              <a:solidFill>
                <a:schemeClr val="lt1"/>
              </a:solidFill>
              <a:latin typeface="Inter Medium"/>
              <a:ea typeface="Inter Medium"/>
              <a:cs typeface="Inter Medium"/>
              <a:sym typeface="Inter Medium"/>
            </a:endParaRPr>
          </a:p>
        </p:txBody>
      </p:sp>
      <p:sp>
        <p:nvSpPr>
          <p:cNvPr id="848" name="Google Shape;848;p57"/>
          <p:cNvSpPr txBox="1"/>
          <p:nvPr/>
        </p:nvSpPr>
        <p:spPr>
          <a:xfrm>
            <a:off x="6609829" y="4838318"/>
            <a:ext cx="2015100" cy="1102200"/>
          </a:xfrm>
          <a:prstGeom prst="rect">
            <a:avLst/>
          </a:prstGeom>
          <a:noFill/>
          <a:ln>
            <a:noFill/>
          </a:ln>
        </p:spPr>
        <p:txBody>
          <a:bodyPr anchorCtr="0" anchor="t" bIns="0" lIns="0" spcFirstLastPara="1" rIns="0" wrap="square" tIns="0">
            <a:noAutofit/>
          </a:bodyPr>
          <a:lstStyle/>
          <a:p>
            <a:pPr indent="0" lvl="0" marL="0" marR="0" rtl="0" algn="ctr">
              <a:lnSpc>
                <a:spcPct val="162418"/>
              </a:lnSpc>
              <a:spcBef>
                <a:spcPts val="0"/>
              </a:spcBef>
              <a:spcAft>
                <a:spcPts val="0"/>
              </a:spcAft>
              <a:buNone/>
            </a:pPr>
            <a:r>
              <a:rPr lang="en-IN" sz="1550">
                <a:solidFill>
                  <a:schemeClr val="lt1"/>
                </a:solidFill>
                <a:latin typeface="Inter"/>
                <a:ea typeface="Inter"/>
                <a:cs typeface="Inter"/>
                <a:sym typeface="Inter"/>
              </a:rPr>
              <a:t>~30%</a:t>
            </a:r>
            <a:endParaRPr sz="1550">
              <a:solidFill>
                <a:schemeClr val="lt1"/>
              </a:solidFill>
              <a:latin typeface="Inter"/>
              <a:ea typeface="Inter"/>
              <a:cs typeface="Inter"/>
              <a:sym typeface="Inter"/>
            </a:endParaRPr>
          </a:p>
          <a:p>
            <a:pPr indent="0" lvl="0" marL="0" marR="0" rtl="0" algn="ctr">
              <a:lnSpc>
                <a:spcPct val="162418"/>
              </a:lnSpc>
              <a:spcBef>
                <a:spcPts val="0"/>
              </a:spcBef>
              <a:spcAft>
                <a:spcPts val="0"/>
              </a:spcAft>
              <a:buNone/>
            </a:pPr>
            <a:r>
              <a:rPr lang="en-IN" sz="1550">
                <a:solidFill>
                  <a:schemeClr val="lt1"/>
                </a:solidFill>
                <a:latin typeface="Inter"/>
                <a:ea typeface="Inter"/>
                <a:cs typeface="Inter"/>
                <a:sym typeface="Inter"/>
              </a:rPr>
              <a:t>False Negatives </a:t>
            </a:r>
            <a:endParaRPr sz="1550">
              <a:solidFill>
                <a:schemeClr val="lt1"/>
              </a:solidFill>
              <a:latin typeface="Inter"/>
              <a:ea typeface="Inter"/>
              <a:cs typeface="Inter"/>
              <a:sym typeface="Inter"/>
            </a:endParaRPr>
          </a:p>
        </p:txBody>
      </p:sp>
      <p:sp>
        <p:nvSpPr>
          <p:cNvPr id="849" name="Google Shape;849;p57"/>
          <p:cNvSpPr txBox="1"/>
          <p:nvPr/>
        </p:nvSpPr>
        <p:spPr>
          <a:xfrm>
            <a:off x="8966200" y="4496735"/>
            <a:ext cx="2016600" cy="232800"/>
          </a:xfrm>
          <a:prstGeom prst="rect">
            <a:avLst/>
          </a:prstGeom>
          <a:noFill/>
          <a:ln>
            <a:noFill/>
          </a:ln>
        </p:spPr>
        <p:txBody>
          <a:bodyPr anchorCtr="0" anchor="t" bIns="0" lIns="0" spcFirstLastPara="1" rIns="0" wrap="square" tIns="0">
            <a:noAutofit/>
          </a:bodyPr>
          <a:lstStyle/>
          <a:p>
            <a:pPr indent="0" lvl="0" marL="0" rtl="0" algn="ctr">
              <a:lnSpc>
                <a:spcPct val="140060"/>
              </a:lnSpc>
              <a:spcBef>
                <a:spcPts val="0"/>
              </a:spcBef>
              <a:spcAft>
                <a:spcPts val="0"/>
              </a:spcAft>
              <a:buNone/>
            </a:pPr>
            <a:r>
              <a:rPr lang="en-IN" sz="1900">
                <a:solidFill>
                  <a:schemeClr val="lt1"/>
                </a:solidFill>
                <a:latin typeface="Inter Medium"/>
                <a:ea typeface="Inter Medium"/>
                <a:cs typeface="Inter Medium"/>
                <a:sym typeface="Inter Medium"/>
              </a:rPr>
              <a:t>F1-Score</a:t>
            </a:r>
            <a:endParaRPr sz="1900">
              <a:solidFill>
                <a:schemeClr val="lt1"/>
              </a:solidFill>
              <a:latin typeface="Inter Medium"/>
              <a:ea typeface="Inter Medium"/>
              <a:cs typeface="Inter Medium"/>
              <a:sym typeface="Inter Medium"/>
            </a:endParaRPr>
          </a:p>
        </p:txBody>
      </p:sp>
      <p:pic>
        <p:nvPicPr>
          <p:cNvPr id="850" name="Google Shape;850;p57"/>
          <p:cNvPicPr preferRelativeResize="0"/>
          <p:nvPr/>
        </p:nvPicPr>
        <p:blipFill>
          <a:blip r:embed="rId4">
            <a:alphaModFix/>
          </a:blip>
          <a:stretch>
            <a:fillRect/>
          </a:stretch>
        </p:blipFill>
        <p:spPr>
          <a:xfrm>
            <a:off x="4383714" y="3391013"/>
            <a:ext cx="524658" cy="541389"/>
          </a:xfrm>
          <a:prstGeom prst="rect">
            <a:avLst/>
          </a:prstGeom>
          <a:noFill/>
          <a:ln>
            <a:noFill/>
          </a:ln>
        </p:spPr>
      </p:pic>
      <p:pic>
        <p:nvPicPr>
          <p:cNvPr id="851" name="Google Shape;851;p57"/>
          <p:cNvPicPr preferRelativeResize="0"/>
          <p:nvPr/>
        </p:nvPicPr>
        <p:blipFill>
          <a:blip r:embed="rId5">
            <a:alphaModFix/>
          </a:blip>
          <a:stretch>
            <a:fillRect/>
          </a:stretch>
        </p:blipFill>
        <p:spPr>
          <a:xfrm>
            <a:off x="9766187" y="3446782"/>
            <a:ext cx="416559" cy="429843"/>
          </a:xfrm>
          <a:prstGeom prst="rect">
            <a:avLst/>
          </a:prstGeom>
          <a:noFill/>
          <a:ln>
            <a:noFill/>
          </a:ln>
        </p:spPr>
      </p:pic>
      <p:pic>
        <p:nvPicPr>
          <p:cNvPr id="852" name="Google Shape;852;p57"/>
          <p:cNvPicPr preferRelativeResize="0"/>
          <p:nvPr/>
        </p:nvPicPr>
        <p:blipFill>
          <a:blip r:embed="rId6">
            <a:alphaModFix/>
          </a:blip>
          <a:stretch>
            <a:fillRect/>
          </a:stretch>
        </p:blipFill>
        <p:spPr>
          <a:xfrm>
            <a:off x="7293731" y="3389496"/>
            <a:ext cx="524658" cy="541389"/>
          </a:xfrm>
          <a:prstGeom prst="rect">
            <a:avLst/>
          </a:prstGeom>
          <a:noFill/>
          <a:ln>
            <a:noFill/>
          </a:ln>
        </p:spPr>
      </p:pic>
      <p:pic>
        <p:nvPicPr>
          <p:cNvPr id="853" name="Google Shape;853;p57"/>
          <p:cNvPicPr preferRelativeResize="0"/>
          <p:nvPr/>
        </p:nvPicPr>
        <p:blipFill>
          <a:blip r:embed="rId7">
            <a:alphaModFix/>
          </a:blip>
          <a:stretch>
            <a:fillRect/>
          </a:stretch>
        </p:blipFill>
        <p:spPr>
          <a:xfrm>
            <a:off x="1777174" y="3194231"/>
            <a:ext cx="906059" cy="9349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58"/>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Azure Architecture</a:t>
            </a:r>
            <a:endParaRPr/>
          </a:p>
        </p:txBody>
      </p:sp>
      <p:sp>
        <p:nvSpPr>
          <p:cNvPr id="860" name="Google Shape;860;p58"/>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861" name="Google Shape;861;p58"/>
          <p:cNvPicPr preferRelativeResize="0"/>
          <p:nvPr/>
        </p:nvPicPr>
        <p:blipFill rotWithShape="1">
          <a:blip r:embed="rId3">
            <a:alphaModFix/>
          </a:blip>
          <a:srcRect b="42787" l="36672" r="27966" t="30375"/>
          <a:stretch/>
        </p:blipFill>
        <p:spPr>
          <a:xfrm>
            <a:off x="8728028" y="164747"/>
            <a:ext cx="647700" cy="647700"/>
          </a:xfrm>
          <a:prstGeom prst="ellipse">
            <a:avLst/>
          </a:prstGeom>
          <a:noFill/>
          <a:ln>
            <a:noFill/>
          </a:ln>
        </p:spPr>
      </p:pic>
      <p:sp>
        <p:nvSpPr>
          <p:cNvPr id="862" name="Google Shape;862;p58"/>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Eugene Sung</a:t>
            </a:r>
            <a:endParaRPr sz="1500">
              <a:latin typeface="Inter SemiBold"/>
              <a:ea typeface="Inter SemiBold"/>
              <a:cs typeface="Inter SemiBold"/>
              <a:sym typeface="Inter SemiBold"/>
            </a:endParaRPr>
          </a:p>
        </p:txBody>
      </p:sp>
      <p:sp>
        <p:nvSpPr>
          <p:cNvPr id="863" name="Google Shape;863;p58"/>
          <p:cNvSpPr txBox="1"/>
          <p:nvPr/>
        </p:nvSpPr>
        <p:spPr>
          <a:xfrm>
            <a:off x="817125" y="2006863"/>
            <a:ext cx="2727300" cy="3622800"/>
          </a:xfrm>
          <a:prstGeom prst="rect">
            <a:avLst/>
          </a:prstGeom>
          <a:noFill/>
          <a:ln>
            <a:noFill/>
          </a:ln>
        </p:spPr>
        <p:txBody>
          <a:bodyPr anchorCtr="0" anchor="t" bIns="0" lIns="0" spcFirstLastPara="1" rIns="0" wrap="square" tIns="0">
            <a:noAutofit/>
          </a:bodyPr>
          <a:lstStyle/>
          <a:p>
            <a:pPr indent="-179344" lvl="1" marL="179909" marR="0" rtl="0" algn="l">
              <a:lnSpc>
                <a:spcPct val="100000"/>
              </a:lnSpc>
              <a:spcBef>
                <a:spcPts val="0"/>
              </a:spcBef>
              <a:spcAft>
                <a:spcPts val="0"/>
              </a:spcAft>
              <a:buClr>
                <a:srgbClr val="FFE600"/>
              </a:buClr>
              <a:buSzPts val="1200"/>
              <a:buFont typeface="Inter Light"/>
              <a:buChar char="•"/>
            </a:pPr>
            <a:r>
              <a:rPr lang="en-IN" sz="1200">
                <a:solidFill>
                  <a:srgbClr val="FFFFFF"/>
                </a:solidFill>
                <a:latin typeface="Inter Light"/>
                <a:ea typeface="Inter Light"/>
                <a:cs typeface="Inter Light"/>
                <a:sym typeface="Inter Light"/>
              </a:rPr>
              <a:t>Feeding the AI with proprietary and accurate datasets will allow a tailored and enhanced system for NRMA.</a:t>
            </a:r>
            <a:endParaRPr sz="1200">
              <a:solidFill>
                <a:srgbClr val="FFFFFF"/>
              </a:solidFill>
              <a:latin typeface="Inter Light"/>
              <a:ea typeface="Inter Light"/>
              <a:cs typeface="Inter Light"/>
              <a:sym typeface="Inter Light"/>
            </a:endParaRPr>
          </a:p>
          <a:p>
            <a:pPr indent="0" lvl="1" marL="0" marR="0" rtl="0" algn="l">
              <a:lnSpc>
                <a:spcPct val="100000"/>
              </a:lnSpc>
              <a:spcBef>
                <a:spcPts val="300"/>
              </a:spcBef>
              <a:spcAft>
                <a:spcPts val="0"/>
              </a:spcAft>
              <a:buClr>
                <a:srgbClr val="FFE600"/>
              </a:buClr>
              <a:buSzPts val="1209"/>
              <a:buFont typeface="Inter Light"/>
              <a:buNone/>
            </a:pPr>
            <a:r>
              <a:t/>
            </a:r>
            <a:endParaRPr i="0" sz="1200" u="none" cap="none" strike="noStrike">
              <a:solidFill>
                <a:srgbClr val="FFFFFF"/>
              </a:solidFill>
              <a:latin typeface="Inter Light"/>
              <a:ea typeface="Inter Light"/>
              <a:cs typeface="Inter Light"/>
              <a:sym typeface="Inter Light"/>
            </a:endParaRPr>
          </a:p>
          <a:p>
            <a:pPr indent="-179344" lvl="1" marL="179909" marR="0" rtl="0" algn="l">
              <a:lnSpc>
                <a:spcPct val="100000"/>
              </a:lnSpc>
              <a:spcBef>
                <a:spcPts val="300"/>
              </a:spcBef>
              <a:spcAft>
                <a:spcPts val="0"/>
              </a:spcAft>
              <a:buClr>
                <a:srgbClr val="FFE600"/>
              </a:buClr>
              <a:buSzPts val="1200"/>
              <a:buFont typeface="Inter Light"/>
              <a:buChar char="•"/>
            </a:pPr>
            <a:r>
              <a:rPr lang="en-IN" sz="1200">
                <a:solidFill>
                  <a:schemeClr val="dk2"/>
                </a:solidFill>
                <a:latin typeface="Inter Light"/>
                <a:ea typeface="Inter Light"/>
                <a:cs typeface="Inter Light"/>
                <a:sym typeface="Inter Light"/>
              </a:rPr>
              <a:t>Tokenization</a:t>
            </a:r>
            <a:r>
              <a:rPr lang="en-IN" sz="1200">
                <a:solidFill>
                  <a:srgbClr val="FFFFFF"/>
                </a:solidFill>
                <a:latin typeface="Inter Light"/>
                <a:ea typeface="Inter Light"/>
                <a:cs typeface="Inter Light"/>
                <a:sym typeface="Inter Light"/>
              </a:rPr>
              <a:t> is pivotal in translating the user query into a language that GPT-4o-mini can interpret.</a:t>
            </a:r>
            <a:endParaRPr sz="1200">
              <a:latin typeface="Inter Light"/>
              <a:ea typeface="Inter Light"/>
              <a:cs typeface="Inter Light"/>
              <a:sym typeface="Inter Light"/>
            </a:endParaRPr>
          </a:p>
          <a:p>
            <a:pPr indent="-103144" lvl="1" marL="179909" marR="0" rtl="0" algn="l">
              <a:lnSpc>
                <a:spcPct val="100000"/>
              </a:lnSpc>
              <a:spcBef>
                <a:spcPts val="300"/>
              </a:spcBef>
              <a:spcAft>
                <a:spcPts val="0"/>
              </a:spcAft>
              <a:buClr>
                <a:srgbClr val="FFE600"/>
              </a:buClr>
              <a:buSzPts val="1209"/>
              <a:buFont typeface="Inter Light"/>
              <a:buNone/>
            </a:pPr>
            <a:r>
              <a:t/>
            </a:r>
            <a:endParaRPr i="0" sz="1200" u="none" cap="none" strike="noStrike">
              <a:solidFill>
                <a:srgbClr val="FFFFFF"/>
              </a:solidFill>
              <a:latin typeface="Inter Light"/>
              <a:ea typeface="Inter Light"/>
              <a:cs typeface="Inter Light"/>
              <a:sym typeface="Inter Light"/>
            </a:endParaRPr>
          </a:p>
          <a:p>
            <a:pPr indent="-179344" lvl="1" marL="179909" marR="0" rtl="0" algn="l">
              <a:lnSpc>
                <a:spcPct val="100000"/>
              </a:lnSpc>
              <a:spcBef>
                <a:spcPts val="300"/>
              </a:spcBef>
              <a:spcAft>
                <a:spcPts val="0"/>
              </a:spcAft>
              <a:buClr>
                <a:srgbClr val="FFE600"/>
              </a:buClr>
              <a:buSzPts val="1200"/>
              <a:buFont typeface="Inter Light"/>
              <a:buChar char="•"/>
            </a:pPr>
            <a:r>
              <a:rPr lang="en-IN" sz="1200">
                <a:solidFill>
                  <a:schemeClr val="dk2"/>
                </a:solidFill>
                <a:latin typeface="Inter Light"/>
                <a:ea typeface="Inter Light"/>
                <a:cs typeface="Inter Light"/>
                <a:sym typeface="Inter Light"/>
              </a:rPr>
              <a:t>Semantic search</a:t>
            </a:r>
            <a:r>
              <a:rPr lang="en-IN" sz="1200">
                <a:solidFill>
                  <a:srgbClr val="FFFFFF"/>
                </a:solidFill>
                <a:latin typeface="Inter Light"/>
                <a:ea typeface="Inter Light"/>
                <a:cs typeface="Inter Light"/>
                <a:sym typeface="Inter Light"/>
              </a:rPr>
              <a:t> enables complex queries and understands the context beyond the individual words.</a:t>
            </a:r>
            <a:endParaRPr sz="1200">
              <a:solidFill>
                <a:srgbClr val="FFFFFF"/>
              </a:solidFill>
              <a:latin typeface="Inter Light"/>
              <a:ea typeface="Inter Light"/>
              <a:cs typeface="Inter Light"/>
              <a:sym typeface="Inter Light"/>
            </a:endParaRPr>
          </a:p>
          <a:p>
            <a:pPr indent="0" lvl="0" marL="0" marR="0" rtl="0" algn="l">
              <a:lnSpc>
                <a:spcPct val="100000"/>
              </a:lnSpc>
              <a:spcBef>
                <a:spcPts val="300"/>
              </a:spcBef>
              <a:spcAft>
                <a:spcPts val="0"/>
              </a:spcAft>
              <a:buNone/>
            </a:pPr>
            <a:r>
              <a:t/>
            </a:r>
            <a:endParaRPr sz="1200">
              <a:solidFill>
                <a:srgbClr val="FFFFFF"/>
              </a:solidFill>
              <a:latin typeface="Inter Light"/>
              <a:ea typeface="Inter Light"/>
              <a:cs typeface="Inter Light"/>
              <a:sym typeface="Inter Light"/>
            </a:endParaRPr>
          </a:p>
          <a:p>
            <a:pPr indent="-179344" lvl="1" marL="179909" rtl="0" algn="l">
              <a:spcBef>
                <a:spcPts val="300"/>
              </a:spcBef>
              <a:spcAft>
                <a:spcPts val="0"/>
              </a:spcAft>
              <a:buClr>
                <a:schemeClr val="dk2"/>
              </a:buClr>
              <a:buSzPts val="1200"/>
              <a:buFont typeface="Inter Light"/>
              <a:buChar char="•"/>
            </a:pPr>
            <a:r>
              <a:rPr lang="en-IN" sz="1200">
                <a:solidFill>
                  <a:schemeClr val="lt1"/>
                </a:solidFill>
                <a:latin typeface="Inter Light"/>
                <a:ea typeface="Inter Light"/>
                <a:cs typeface="Inter Light"/>
                <a:sym typeface="Inter Light"/>
              </a:rPr>
              <a:t>The </a:t>
            </a:r>
            <a:r>
              <a:rPr lang="en-IN" sz="1200">
                <a:solidFill>
                  <a:schemeClr val="dk2"/>
                </a:solidFill>
                <a:latin typeface="Inter Light"/>
                <a:ea typeface="Inter Light"/>
                <a:cs typeface="Inter Light"/>
                <a:sym typeface="Inter Light"/>
              </a:rPr>
              <a:t>cosine similarity</a:t>
            </a:r>
            <a:r>
              <a:rPr lang="en-IN" sz="1200">
                <a:solidFill>
                  <a:schemeClr val="lt1"/>
                </a:solidFill>
                <a:latin typeface="Inter Light"/>
                <a:ea typeface="Inter Light"/>
                <a:cs typeface="Inter Light"/>
                <a:sym typeface="Inter Light"/>
              </a:rPr>
              <a:t> formula allows data to be retrieved from PDFs and CSV files.</a:t>
            </a:r>
            <a:endParaRPr sz="1200">
              <a:solidFill>
                <a:srgbClr val="FFFFFF"/>
              </a:solidFill>
              <a:latin typeface="Inter Light"/>
              <a:ea typeface="Inter Light"/>
              <a:cs typeface="Inter Light"/>
              <a:sym typeface="Inter Light"/>
            </a:endParaRPr>
          </a:p>
        </p:txBody>
      </p:sp>
      <p:grpSp>
        <p:nvGrpSpPr>
          <p:cNvPr id="864" name="Google Shape;864;p58"/>
          <p:cNvGrpSpPr/>
          <p:nvPr/>
        </p:nvGrpSpPr>
        <p:grpSpPr>
          <a:xfrm>
            <a:off x="3544416" y="884594"/>
            <a:ext cx="4655763" cy="5715918"/>
            <a:chOff x="3771291" y="884594"/>
            <a:chExt cx="4655763" cy="5715918"/>
          </a:xfrm>
        </p:grpSpPr>
        <p:sp>
          <p:nvSpPr>
            <p:cNvPr id="865" name="Google Shape;865;p58"/>
            <p:cNvSpPr/>
            <p:nvPr/>
          </p:nvSpPr>
          <p:spPr>
            <a:xfrm>
              <a:off x="5711075" y="3448008"/>
              <a:ext cx="414300" cy="411600"/>
            </a:xfrm>
            <a:prstGeom prst="roundRect">
              <a:avLst>
                <a:gd fmla="val 16667" name="adj"/>
              </a:avLst>
            </a:prstGeom>
            <a:solidFill>
              <a:srgbClr val="C0C0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66" name="Google Shape;866;p58"/>
            <p:cNvSpPr/>
            <p:nvPr/>
          </p:nvSpPr>
          <p:spPr>
            <a:xfrm>
              <a:off x="7170779" y="3448008"/>
              <a:ext cx="414300" cy="411600"/>
            </a:xfrm>
            <a:prstGeom prst="roundRect">
              <a:avLst>
                <a:gd fmla="val 16667" name="adj"/>
              </a:avLst>
            </a:prstGeom>
            <a:solidFill>
              <a:srgbClr val="C0C0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67" name="Google Shape;867;p58"/>
            <p:cNvSpPr/>
            <p:nvPr/>
          </p:nvSpPr>
          <p:spPr>
            <a:xfrm>
              <a:off x="5711075" y="2356707"/>
              <a:ext cx="414300" cy="411600"/>
            </a:xfrm>
            <a:prstGeom prst="roundRect">
              <a:avLst>
                <a:gd fmla="val 16667" name="adj"/>
              </a:avLst>
            </a:prstGeom>
            <a:solidFill>
              <a:srgbClr val="C0C0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68" name="Google Shape;868;p58"/>
            <p:cNvSpPr/>
            <p:nvPr/>
          </p:nvSpPr>
          <p:spPr>
            <a:xfrm>
              <a:off x="4608619" y="2356707"/>
              <a:ext cx="414300" cy="411600"/>
            </a:xfrm>
            <a:prstGeom prst="roundRect">
              <a:avLst>
                <a:gd fmla="val 16667" name="adj"/>
              </a:avLst>
            </a:prstGeom>
            <a:solidFill>
              <a:srgbClr val="C0C0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69" name="Google Shape;869;p58"/>
            <p:cNvSpPr/>
            <p:nvPr/>
          </p:nvSpPr>
          <p:spPr>
            <a:xfrm>
              <a:off x="4608619" y="4539309"/>
              <a:ext cx="414300" cy="411600"/>
            </a:xfrm>
            <a:prstGeom prst="roundRect">
              <a:avLst>
                <a:gd fmla="val 16667" name="adj"/>
              </a:avLst>
            </a:prstGeom>
            <a:solidFill>
              <a:srgbClr val="C0C0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70" name="Google Shape;870;p58"/>
            <p:cNvPicPr preferRelativeResize="0"/>
            <p:nvPr/>
          </p:nvPicPr>
          <p:blipFill rotWithShape="1">
            <a:blip r:embed="rId4">
              <a:alphaModFix/>
            </a:blip>
            <a:srcRect b="0" l="0" r="0" t="0"/>
            <a:stretch/>
          </p:blipFill>
          <p:spPr>
            <a:xfrm>
              <a:off x="3771291" y="884594"/>
              <a:ext cx="4655763" cy="5715918"/>
            </a:xfrm>
            <a:prstGeom prst="rect">
              <a:avLst/>
            </a:prstGeom>
            <a:noFill/>
            <a:ln>
              <a:noFill/>
            </a:ln>
          </p:spPr>
        </p:pic>
        <p:sp>
          <p:nvSpPr>
            <p:cNvPr id="871" name="Google Shape;871;p58"/>
            <p:cNvSpPr/>
            <p:nvPr/>
          </p:nvSpPr>
          <p:spPr>
            <a:xfrm>
              <a:off x="4608619" y="3448008"/>
              <a:ext cx="414300" cy="411600"/>
            </a:xfrm>
            <a:prstGeom prst="roundRect">
              <a:avLst>
                <a:gd fmla="val 16667" name="adj"/>
              </a:avLst>
            </a:prstGeom>
            <a:solidFill>
              <a:srgbClr val="C0C0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72" name="Google Shape;872;p58"/>
            <p:cNvSpPr/>
            <p:nvPr/>
          </p:nvSpPr>
          <p:spPr>
            <a:xfrm>
              <a:off x="4608619" y="1888846"/>
              <a:ext cx="414300" cy="411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73" name="Google Shape;873;p58"/>
            <p:cNvSpPr/>
            <p:nvPr/>
          </p:nvSpPr>
          <p:spPr>
            <a:xfrm>
              <a:off x="4608619" y="2356707"/>
              <a:ext cx="414300" cy="411600"/>
            </a:xfrm>
            <a:prstGeom prst="roundRect">
              <a:avLst>
                <a:gd fmla="val 16667" name="adj"/>
              </a:avLst>
            </a:prstGeom>
            <a:solidFill>
              <a:srgbClr val="C0C0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74" name="Google Shape;874;p58"/>
            <p:cNvPicPr preferRelativeResize="0"/>
            <p:nvPr/>
          </p:nvPicPr>
          <p:blipFill>
            <a:blip r:embed="rId5">
              <a:alphaModFix/>
            </a:blip>
            <a:stretch>
              <a:fillRect/>
            </a:stretch>
          </p:blipFill>
          <p:spPr>
            <a:xfrm>
              <a:off x="5744156" y="2389567"/>
              <a:ext cx="348228" cy="345888"/>
            </a:xfrm>
            <a:prstGeom prst="rect">
              <a:avLst/>
            </a:prstGeom>
            <a:noFill/>
            <a:ln>
              <a:noFill/>
            </a:ln>
          </p:spPr>
        </p:pic>
        <p:grpSp>
          <p:nvGrpSpPr>
            <p:cNvPr id="875" name="Google Shape;875;p58"/>
            <p:cNvGrpSpPr/>
            <p:nvPr/>
          </p:nvGrpSpPr>
          <p:grpSpPr>
            <a:xfrm>
              <a:off x="5744148" y="3480867"/>
              <a:ext cx="348228" cy="345888"/>
              <a:chOff x="5655100" y="5507100"/>
              <a:chExt cx="360000" cy="360000"/>
            </a:xfrm>
          </p:grpSpPr>
          <p:sp>
            <p:nvSpPr>
              <p:cNvPr id="876" name="Google Shape;876;p58"/>
              <p:cNvSpPr/>
              <p:nvPr/>
            </p:nvSpPr>
            <p:spPr>
              <a:xfrm>
                <a:off x="5675825" y="5581625"/>
                <a:ext cx="147600" cy="17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77" name="Google Shape;877;p58"/>
              <p:cNvSpPr/>
              <p:nvPr/>
            </p:nvSpPr>
            <p:spPr>
              <a:xfrm>
                <a:off x="5685350" y="5654725"/>
                <a:ext cx="147600" cy="17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78" name="Google Shape;878;p58"/>
              <p:cNvSpPr/>
              <p:nvPr/>
            </p:nvSpPr>
            <p:spPr>
              <a:xfrm>
                <a:off x="5774875" y="5679200"/>
                <a:ext cx="147600" cy="17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79" name="Google Shape;879;p58"/>
              <p:cNvSpPr/>
              <p:nvPr/>
            </p:nvSpPr>
            <p:spPr>
              <a:xfrm>
                <a:off x="5844750" y="5624325"/>
                <a:ext cx="147600" cy="17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80" name="Google Shape;880;p58"/>
              <p:cNvSpPr/>
              <p:nvPr/>
            </p:nvSpPr>
            <p:spPr>
              <a:xfrm>
                <a:off x="5832950" y="5555850"/>
                <a:ext cx="147600" cy="17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81" name="Google Shape;881;p58"/>
              <p:cNvSpPr/>
              <p:nvPr/>
            </p:nvSpPr>
            <p:spPr>
              <a:xfrm>
                <a:off x="5744050" y="5525900"/>
                <a:ext cx="147600" cy="17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82" name="Google Shape;882;p58"/>
              <p:cNvPicPr preferRelativeResize="0"/>
              <p:nvPr/>
            </p:nvPicPr>
            <p:blipFill>
              <a:blip r:embed="rId6">
                <a:alphaModFix/>
              </a:blip>
              <a:stretch>
                <a:fillRect/>
              </a:stretch>
            </p:blipFill>
            <p:spPr>
              <a:xfrm>
                <a:off x="5655100" y="5507100"/>
                <a:ext cx="360000" cy="360000"/>
              </a:xfrm>
              <a:prstGeom prst="rect">
                <a:avLst/>
              </a:prstGeom>
              <a:noFill/>
              <a:ln>
                <a:noFill/>
              </a:ln>
            </p:spPr>
          </p:pic>
        </p:grpSp>
        <p:pic>
          <p:nvPicPr>
            <p:cNvPr id="883" name="Google Shape;883;p58"/>
            <p:cNvPicPr preferRelativeResize="0"/>
            <p:nvPr/>
          </p:nvPicPr>
          <p:blipFill>
            <a:blip r:embed="rId7">
              <a:alphaModFix/>
            </a:blip>
            <a:stretch>
              <a:fillRect/>
            </a:stretch>
          </p:blipFill>
          <p:spPr>
            <a:xfrm>
              <a:off x="4641692" y="2389567"/>
              <a:ext cx="348228" cy="345888"/>
            </a:xfrm>
            <a:prstGeom prst="rect">
              <a:avLst/>
            </a:prstGeom>
            <a:noFill/>
            <a:ln>
              <a:noFill/>
            </a:ln>
          </p:spPr>
        </p:pic>
        <p:pic>
          <p:nvPicPr>
            <p:cNvPr id="884" name="Google Shape;884;p58"/>
            <p:cNvPicPr preferRelativeResize="0"/>
            <p:nvPr/>
          </p:nvPicPr>
          <p:blipFill>
            <a:blip r:embed="rId8">
              <a:alphaModFix/>
            </a:blip>
            <a:stretch>
              <a:fillRect/>
            </a:stretch>
          </p:blipFill>
          <p:spPr>
            <a:xfrm>
              <a:off x="7203844" y="3480855"/>
              <a:ext cx="348228" cy="345888"/>
            </a:xfrm>
            <a:prstGeom prst="rect">
              <a:avLst/>
            </a:prstGeom>
            <a:noFill/>
            <a:ln>
              <a:noFill/>
            </a:ln>
          </p:spPr>
        </p:pic>
        <p:pic>
          <p:nvPicPr>
            <p:cNvPr id="885" name="Google Shape;885;p58"/>
            <p:cNvPicPr preferRelativeResize="0"/>
            <p:nvPr/>
          </p:nvPicPr>
          <p:blipFill>
            <a:blip r:embed="rId9">
              <a:alphaModFix/>
            </a:blip>
            <a:stretch>
              <a:fillRect/>
            </a:stretch>
          </p:blipFill>
          <p:spPr>
            <a:xfrm>
              <a:off x="4641692" y="3480867"/>
              <a:ext cx="348228" cy="345888"/>
            </a:xfrm>
            <a:prstGeom prst="rect">
              <a:avLst/>
            </a:prstGeom>
            <a:noFill/>
            <a:ln>
              <a:noFill/>
            </a:ln>
          </p:spPr>
        </p:pic>
        <p:pic>
          <p:nvPicPr>
            <p:cNvPr id="886" name="Google Shape;886;p58"/>
            <p:cNvPicPr preferRelativeResize="0"/>
            <p:nvPr/>
          </p:nvPicPr>
          <p:blipFill>
            <a:blip r:embed="rId10">
              <a:alphaModFix/>
            </a:blip>
            <a:stretch>
              <a:fillRect/>
            </a:stretch>
          </p:blipFill>
          <p:spPr>
            <a:xfrm>
              <a:off x="4641692" y="4572168"/>
              <a:ext cx="348228" cy="345888"/>
            </a:xfrm>
            <a:prstGeom prst="rect">
              <a:avLst/>
            </a:prstGeom>
            <a:noFill/>
            <a:ln>
              <a:noFill/>
            </a:ln>
          </p:spPr>
        </p:pic>
        <p:sp>
          <p:nvSpPr>
            <p:cNvPr id="887" name="Google Shape;887;p58"/>
            <p:cNvSpPr txBox="1"/>
            <p:nvPr/>
          </p:nvSpPr>
          <p:spPr>
            <a:xfrm>
              <a:off x="4053332" y="3859615"/>
              <a:ext cx="15249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solidFill>
                    <a:schemeClr val="lt1"/>
                  </a:solidFill>
                  <a:latin typeface="Inter"/>
                  <a:ea typeface="Inter"/>
                  <a:cs typeface="Inter"/>
                  <a:sym typeface="Inter"/>
                </a:rPr>
                <a:t>GPT-4o-mini</a:t>
              </a:r>
              <a:endParaRPr sz="1200">
                <a:solidFill>
                  <a:schemeClr val="lt1"/>
                </a:solidFill>
                <a:latin typeface="Inter"/>
                <a:ea typeface="Inter"/>
                <a:cs typeface="Inter"/>
                <a:sym typeface="Inter"/>
              </a:endParaRPr>
            </a:p>
          </p:txBody>
        </p:sp>
        <p:sp>
          <p:nvSpPr>
            <p:cNvPr id="888" name="Google Shape;888;p58"/>
            <p:cNvSpPr txBox="1"/>
            <p:nvPr/>
          </p:nvSpPr>
          <p:spPr>
            <a:xfrm>
              <a:off x="4053332" y="4950915"/>
              <a:ext cx="15249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solidFill>
                    <a:schemeClr val="lt1"/>
                  </a:solidFill>
                  <a:latin typeface="Inter"/>
                  <a:ea typeface="Inter"/>
                  <a:cs typeface="Inter"/>
                  <a:sym typeface="Inter"/>
                </a:rPr>
                <a:t>Text Embedding</a:t>
              </a:r>
              <a:endParaRPr sz="1200">
                <a:solidFill>
                  <a:schemeClr val="lt1"/>
                </a:solidFill>
                <a:latin typeface="Inter"/>
                <a:ea typeface="Inter"/>
                <a:cs typeface="Inter"/>
                <a:sym typeface="Inter"/>
              </a:endParaRPr>
            </a:p>
          </p:txBody>
        </p:sp>
        <p:sp>
          <p:nvSpPr>
            <p:cNvPr id="889" name="Google Shape;889;p58"/>
            <p:cNvSpPr txBox="1"/>
            <p:nvPr/>
          </p:nvSpPr>
          <p:spPr>
            <a:xfrm>
              <a:off x="6615492" y="3172739"/>
              <a:ext cx="15249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solidFill>
                    <a:schemeClr val="lt1"/>
                  </a:solidFill>
                  <a:latin typeface="Inter"/>
                  <a:ea typeface="Inter"/>
                  <a:cs typeface="Inter"/>
                  <a:sym typeface="Inter"/>
                </a:rPr>
                <a:t>AI Search</a:t>
              </a:r>
              <a:endParaRPr sz="1200">
                <a:solidFill>
                  <a:schemeClr val="lt1"/>
                </a:solidFill>
                <a:latin typeface="Inter"/>
                <a:ea typeface="Inter"/>
                <a:cs typeface="Inter"/>
                <a:sym typeface="Inter"/>
              </a:endParaRPr>
            </a:p>
          </p:txBody>
        </p:sp>
        <p:sp>
          <p:nvSpPr>
            <p:cNvPr id="890" name="Google Shape;890;p58"/>
            <p:cNvSpPr txBox="1"/>
            <p:nvPr/>
          </p:nvSpPr>
          <p:spPr>
            <a:xfrm>
              <a:off x="6125458" y="2424876"/>
              <a:ext cx="1524900" cy="27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1200">
                  <a:solidFill>
                    <a:schemeClr val="lt1"/>
                  </a:solidFill>
                  <a:latin typeface="Inter"/>
                  <a:ea typeface="Inter"/>
                  <a:cs typeface="Inter"/>
                  <a:sym typeface="Inter"/>
                </a:rPr>
                <a:t>AI Studios</a:t>
              </a:r>
              <a:endParaRPr sz="1200">
                <a:solidFill>
                  <a:schemeClr val="lt1"/>
                </a:solidFill>
                <a:latin typeface="Inter"/>
                <a:ea typeface="Inter"/>
                <a:cs typeface="Inter"/>
                <a:sym typeface="Inter"/>
              </a:endParaRPr>
            </a:p>
          </p:txBody>
        </p:sp>
        <p:sp>
          <p:nvSpPr>
            <p:cNvPr id="891" name="Google Shape;891;p58"/>
            <p:cNvSpPr txBox="1"/>
            <p:nvPr/>
          </p:nvSpPr>
          <p:spPr>
            <a:xfrm>
              <a:off x="6615492" y="5621746"/>
              <a:ext cx="15249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solidFill>
                    <a:schemeClr val="lt1"/>
                  </a:solidFill>
                  <a:latin typeface="Inter"/>
                  <a:ea typeface="Inter"/>
                  <a:cs typeface="Inter"/>
                  <a:sym typeface="Inter"/>
                </a:rPr>
                <a:t>Blob Storage</a:t>
              </a:r>
              <a:endParaRPr sz="1200">
                <a:solidFill>
                  <a:schemeClr val="lt1"/>
                </a:solidFill>
                <a:latin typeface="Inter"/>
                <a:ea typeface="Inter"/>
                <a:cs typeface="Inter"/>
                <a:sym typeface="Inter"/>
              </a:endParaRPr>
            </a:p>
          </p:txBody>
        </p:sp>
        <p:sp>
          <p:nvSpPr>
            <p:cNvPr id="892" name="Google Shape;892;p58"/>
            <p:cNvSpPr txBox="1"/>
            <p:nvPr/>
          </p:nvSpPr>
          <p:spPr>
            <a:xfrm>
              <a:off x="4053332" y="2768314"/>
              <a:ext cx="15249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solidFill>
                    <a:schemeClr val="lt1"/>
                  </a:solidFill>
                  <a:latin typeface="Inter"/>
                  <a:ea typeface="Inter"/>
                  <a:cs typeface="Inter"/>
                  <a:sym typeface="Inter"/>
                </a:rPr>
                <a:t>Key Vault</a:t>
              </a:r>
              <a:endParaRPr sz="1200">
                <a:solidFill>
                  <a:schemeClr val="lt1"/>
                </a:solidFill>
                <a:latin typeface="Inter"/>
                <a:ea typeface="Inter"/>
                <a:cs typeface="Inter"/>
                <a:sym typeface="Inter"/>
              </a:endParaRPr>
            </a:p>
          </p:txBody>
        </p:sp>
        <p:sp>
          <p:nvSpPr>
            <p:cNvPr id="893" name="Google Shape;893;p58"/>
            <p:cNvSpPr txBox="1"/>
            <p:nvPr/>
          </p:nvSpPr>
          <p:spPr>
            <a:xfrm>
              <a:off x="5947063" y="3826755"/>
              <a:ext cx="855000" cy="27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1200">
                  <a:solidFill>
                    <a:schemeClr val="lt1"/>
                  </a:solidFill>
                  <a:latin typeface="Inter"/>
                  <a:ea typeface="Inter"/>
                  <a:cs typeface="Inter"/>
                  <a:sym typeface="Inter"/>
                </a:rPr>
                <a:t>OpenAI</a:t>
              </a:r>
              <a:endParaRPr sz="1200">
                <a:solidFill>
                  <a:schemeClr val="lt1"/>
                </a:solidFill>
                <a:latin typeface="Inter"/>
                <a:ea typeface="Inter"/>
                <a:cs typeface="Inter"/>
                <a:sym typeface="Inter"/>
              </a:endParaRPr>
            </a:p>
          </p:txBody>
        </p:sp>
        <p:sp>
          <p:nvSpPr>
            <p:cNvPr id="894" name="Google Shape;894;p58"/>
            <p:cNvSpPr txBox="1"/>
            <p:nvPr/>
          </p:nvSpPr>
          <p:spPr>
            <a:xfrm>
              <a:off x="6092376" y="6013632"/>
              <a:ext cx="1524900" cy="27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1200">
                  <a:solidFill>
                    <a:schemeClr val="lt1"/>
                  </a:solidFill>
                  <a:latin typeface="Inter"/>
                  <a:ea typeface="Inter"/>
                  <a:cs typeface="Inter"/>
                  <a:sym typeface="Inter"/>
                </a:rPr>
                <a:t>Claims Officer</a:t>
              </a:r>
              <a:endParaRPr sz="1200">
                <a:solidFill>
                  <a:schemeClr val="lt1"/>
                </a:solidFill>
                <a:latin typeface="Inter"/>
                <a:ea typeface="Inter"/>
                <a:cs typeface="Inter"/>
                <a:sym typeface="Inter"/>
              </a:endParaRPr>
            </a:p>
          </p:txBody>
        </p:sp>
        <p:sp>
          <p:nvSpPr>
            <p:cNvPr id="895" name="Google Shape;895;p58"/>
            <p:cNvSpPr txBox="1"/>
            <p:nvPr/>
          </p:nvSpPr>
          <p:spPr>
            <a:xfrm>
              <a:off x="4229117" y="5539471"/>
              <a:ext cx="1524900" cy="27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IN" sz="1200">
                  <a:solidFill>
                    <a:schemeClr val="lt1"/>
                  </a:solidFill>
                  <a:latin typeface="Inter"/>
                  <a:ea typeface="Inter"/>
                  <a:cs typeface="Inter"/>
                  <a:sym typeface="Inter"/>
                </a:rPr>
                <a:t>Web App</a:t>
              </a:r>
              <a:endParaRPr sz="1200">
                <a:solidFill>
                  <a:schemeClr val="lt1"/>
                </a:solidFill>
                <a:latin typeface="Inter"/>
                <a:ea typeface="Inter"/>
                <a:cs typeface="Inter"/>
                <a:sym typeface="Inter"/>
              </a:endParaRPr>
            </a:p>
          </p:txBody>
        </p:sp>
      </p:grpSp>
      <p:sp>
        <p:nvSpPr>
          <p:cNvPr id="896" name="Google Shape;896;p58"/>
          <p:cNvSpPr/>
          <p:nvPr/>
        </p:nvSpPr>
        <p:spPr>
          <a:xfrm>
            <a:off x="609913" y="1228338"/>
            <a:ext cx="2934520" cy="649343"/>
          </a:xfrm>
          <a:custGeom>
            <a:rect b="b" l="l" r="r" t="t"/>
            <a:pathLst>
              <a:path extrusionOk="0" h="2339975" w="1499116">
                <a:moveTo>
                  <a:pt x="0" y="0"/>
                </a:moveTo>
                <a:lnTo>
                  <a:pt x="1498599" y="0"/>
                </a:lnTo>
                <a:lnTo>
                  <a:pt x="1498599" y="0"/>
                </a:lnTo>
                <a:cubicBezTo>
                  <a:pt x="1500393" y="647641"/>
                  <a:pt x="1496805" y="1303579"/>
                  <a:pt x="1498599" y="1951220"/>
                </a:cubicBezTo>
                <a:lnTo>
                  <a:pt x="0" y="2339975"/>
                </a:lnTo>
                <a:lnTo>
                  <a:pt x="0" y="0"/>
                </a:lnTo>
                <a:close/>
              </a:path>
            </a:pathLst>
          </a:custGeom>
          <a:solidFill>
            <a:srgbClr val="FFE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449">
                <a:solidFill>
                  <a:srgbClr val="2E2E38"/>
                </a:solidFill>
                <a:latin typeface="Inter"/>
                <a:ea typeface="Inter"/>
                <a:cs typeface="Inter"/>
                <a:sym typeface="Inter"/>
              </a:rPr>
              <a:t>Key Components &amp; Tailoring for NRMA</a:t>
            </a:r>
            <a:endParaRPr sz="1800"/>
          </a:p>
        </p:txBody>
      </p:sp>
      <p:pic>
        <p:nvPicPr>
          <p:cNvPr id="897" name="Google Shape;897;p58"/>
          <p:cNvPicPr preferRelativeResize="0"/>
          <p:nvPr/>
        </p:nvPicPr>
        <p:blipFill rotWithShape="1">
          <a:blip r:embed="rId11">
            <a:alphaModFix/>
          </a:blip>
          <a:srcRect b="0" l="0" r="0" t="0"/>
          <a:stretch/>
        </p:blipFill>
        <p:spPr>
          <a:xfrm>
            <a:off x="8168438" y="1111392"/>
            <a:ext cx="3420000" cy="2173125"/>
          </a:xfrm>
          <a:prstGeom prst="rect">
            <a:avLst/>
          </a:prstGeom>
          <a:noFill/>
          <a:ln>
            <a:noFill/>
          </a:ln>
          <a:effectLst>
            <a:outerShdw blurRad="50800" sx="99000" rotWithShape="0" algn="tl" dir="2700000" dist="38100" sy="99000">
              <a:srgbClr val="000000">
                <a:alpha val="40000"/>
              </a:srgbClr>
            </a:outerShdw>
          </a:effectLst>
        </p:spPr>
      </p:pic>
      <p:pic>
        <p:nvPicPr>
          <p:cNvPr id="898" name="Google Shape;898;p58"/>
          <p:cNvPicPr preferRelativeResize="0"/>
          <p:nvPr/>
        </p:nvPicPr>
        <p:blipFill>
          <a:blip r:embed="rId12">
            <a:alphaModFix/>
          </a:blip>
          <a:stretch>
            <a:fillRect/>
          </a:stretch>
        </p:blipFill>
        <p:spPr>
          <a:xfrm>
            <a:off x="8185997" y="1264667"/>
            <a:ext cx="3384890" cy="1943507"/>
          </a:xfrm>
          <a:prstGeom prst="rect">
            <a:avLst/>
          </a:prstGeom>
          <a:noFill/>
          <a:ln>
            <a:noFill/>
          </a:ln>
        </p:spPr>
      </p:pic>
      <p:grpSp>
        <p:nvGrpSpPr>
          <p:cNvPr id="899" name="Google Shape;899;p58"/>
          <p:cNvGrpSpPr/>
          <p:nvPr/>
        </p:nvGrpSpPr>
        <p:grpSpPr>
          <a:xfrm>
            <a:off x="8168425" y="3363617"/>
            <a:ext cx="3420012" cy="2643250"/>
            <a:chOff x="8168425" y="3363617"/>
            <a:chExt cx="3420012" cy="2643250"/>
          </a:xfrm>
        </p:grpSpPr>
        <p:pic>
          <p:nvPicPr>
            <p:cNvPr id="900" name="Google Shape;900;p58"/>
            <p:cNvPicPr preferRelativeResize="0"/>
            <p:nvPr/>
          </p:nvPicPr>
          <p:blipFill rotWithShape="1">
            <a:blip r:embed="rId11">
              <a:alphaModFix/>
            </a:blip>
            <a:srcRect b="0" l="0" r="0" t="0"/>
            <a:stretch/>
          </p:blipFill>
          <p:spPr>
            <a:xfrm>
              <a:off x="8168425" y="3833742"/>
              <a:ext cx="3420000" cy="2173125"/>
            </a:xfrm>
            <a:prstGeom prst="rect">
              <a:avLst/>
            </a:prstGeom>
            <a:noFill/>
            <a:ln>
              <a:noFill/>
            </a:ln>
            <a:effectLst>
              <a:outerShdw blurRad="50800" sx="99000" rotWithShape="0" algn="tl" dir="2700000" dist="38100" sy="99000">
                <a:srgbClr val="000000">
                  <a:alpha val="40000"/>
                </a:srgbClr>
              </a:outerShdw>
            </a:effectLst>
          </p:spPr>
        </p:pic>
        <p:pic>
          <p:nvPicPr>
            <p:cNvPr id="901" name="Google Shape;901;p58"/>
            <p:cNvPicPr preferRelativeResize="0"/>
            <p:nvPr/>
          </p:nvPicPr>
          <p:blipFill rotWithShape="1">
            <a:blip r:embed="rId11">
              <a:alphaModFix/>
            </a:blip>
            <a:srcRect b="0" l="0" r="0" t="0"/>
            <a:stretch/>
          </p:blipFill>
          <p:spPr>
            <a:xfrm>
              <a:off x="8168438" y="3363617"/>
              <a:ext cx="3420000" cy="2173125"/>
            </a:xfrm>
            <a:prstGeom prst="rect">
              <a:avLst/>
            </a:prstGeom>
            <a:noFill/>
            <a:ln>
              <a:noFill/>
            </a:ln>
          </p:spPr>
        </p:pic>
        <p:pic>
          <p:nvPicPr>
            <p:cNvPr id="902" name="Google Shape;902;p58"/>
            <p:cNvPicPr preferRelativeResize="0"/>
            <p:nvPr/>
          </p:nvPicPr>
          <p:blipFill>
            <a:blip r:embed="rId13">
              <a:alphaModFix/>
            </a:blip>
            <a:stretch>
              <a:fillRect/>
            </a:stretch>
          </p:blipFill>
          <p:spPr>
            <a:xfrm>
              <a:off x="8862890" y="3700675"/>
              <a:ext cx="2031108" cy="19435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59"/>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AI Application</a:t>
            </a:r>
            <a:endParaRPr/>
          </a:p>
        </p:txBody>
      </p:sp>
      <p:sp>
        <p:nvSpPr>
          <p:cNvPr id="909" name="Google Shape;909;p59"/>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910" name="Google Shape;910;p59"/>
          <p:cNvPicPr preferRelativeResize="0"/>
          <p:nvPr/>
        </p:nvPicPr>
        <p:blipFill rotWithShape="1">
          <a:blip r:embed="rId3">
            <a:alphaModFix/>
          </a:blip>
          <a:srcRect b="42787" l="36672" r="27966" t="30375"/>
          <a:stretch/>
        </p:blipFill>
        <p:spPr>
          <a:xfrm>
            <a:off x="8728028" y="164747"/>
            <a:ext cx="647700" cy="647700"/>
          </a:xfrm>
          <a:prstGeom prst="ellipse">
            <a:avLst/>
          </a:prstGeom>
          <a:noFill/>
          <a:ln>
            <a:noFill/>
          </a:ln>
        </p:spPr>
      </p:pic>
      <p:sp>
        <p:nvSpPr>
          <p:cNvPr id="911" name="Google Shape;911;p59"/>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Eugene Sung</a:t>
            </a:r>
            <a:endParaRPr sz="1500">
              <a:latin typeface="Inter SemiBold"/>
              <a:ea typeface="Inter SemiBold"/>
              <a:cs typeface="Inter SemiBold"/>
              <a:sym typeface="Inter SemiBold"/>
            </a:endParaRPr>
          </a:p>
        </p:txBody>
      </p:sp>
      <p:sp>
        <p:nvSpPr>
          <p:cNvPr id="912" name="Google Shape;912;p59"/>
          <p:cNvSpPr txBox="1"/>
          <p:nvPr/>
        </p:nvSpPr>
        <p:spPr>
          <a:xfrm rot="-5400000">
            <a:off x="46075" y="3025027"/>
            <a:ext cx="1530000" cy="401700"/>
          </a:xfrm>
          <a:prstGeom prst="rect">
            <a:avLst/>
          </a:prstGeom>
          <a:solidFill>
            <a:srgbClr val="595959"/>
          </a:solidFill>
          <a:ln>
            <a:noFill/>
          </a:ln>
        </p:spPr>
        <p:txBody>
          <a:bodyPr anchorCtr="0" anchor="ctr" bIns="0" lIns="0" spcFirstLastPara="1" rIns="0" wrap="square" tIns="0">
            <a:noAutofit/>
          </a:bodyPr>
          <a:lstStyle/>
          <a:p>
            <a:pPr indent="0" lvl="0" marL="0" marR="0" rtl="0" algn="ctr">
              <a:lnSpc>
                <a:spcPct val="85000"/>
              </a:lnSpc>
              <a:spcBef>
                <a:spcPts val="0"/>
              </a:spcBef>
              <a:spcAft>
                <a:spcPts val="0"/>
              </a:spcAft>
              <a:buClr>
                <a:srgbClr val="FFFFFF"/>
              </a:buClr>
              <a:buSzPts val="999"/>
              <a:buFont typeface="Inter Light"/>
              <a:buNone/>
            </a:pPr>
            <a:r>
              <a:rPr b="1" lang="en-IN" sz="1300">
                <a:solidFill>
                  <a:srgbClr val="FFFFFF"/>
                </a:solidFill>
                <a:latin typeface="Inter"/>
                <a:ea typeface="Inter"/>
                <a:cs typeface="Inter"/>
                <a:sym typeface="Inter"/>
              </a:rPr>
              <a:t>Details</a:t>
            </a:r>
            <a:endParaRPr b="1" sz="1300">
              <a:latin typeface="Inter"/>
              <a:ea typeface="Inter"/>
              <a:cs typeface="Inter"/>
              <a:sym typeface="Inter"/>
            </a:endParaRPr>
          </a:p>
        </p:txBody>
      </p:sp>
      <p:sp>
        <p:nvSpPr>
          <p:cNvPr id="913" name="Google Shape;913;p59"/>
          <p:cNvSpPr txBox="1"/>
          <p:nvPr/>
        </p:nvSpPr>
        <p:spPr>
          <a:xfrm rot="-5400000">
            <a:off x="307075" y="1694912"/>
            <a:ext cx="1008000" cy="402300"/>
          </a:xfrm>
          <a:prstGeom prst="rect">
            <a:avLst/>
          </a:prstGeom>
          <a:solidFill>
            <a:srgbClr val="FFE600"/>
          </a:solidFill>
          <a:ln>
            <a:noFill/>
          </a:ln>
        </p:spPr>
        <p:txBody>
          <a:bodyPr anchorCtr="0" anchor="ctr" bIns="0" lIns="0" spcFirstLastPara="1" rIns="0" wrap="square" tIns="0">
            <a:noAutofit/>
          </a:bodyPr>
          <a:lstStyle/>
          <a:p>
            <a:pPr indent="0" lvl="0" marL="0" marR="0" rtl="0" algn="ctr">
              <a:lnSpc>
                <a:spcPct val="85000"/>
              </a:lnSpc>
              <a:spcBef>
                <a:spcPts val="0"/>
              </a:spcBef>
              <a:spcAft>
                <a:spcPts val="0"/>
              </a:spcAft>
              <a:buClr>
                <a:srgbClr val="2E2E38"/>
              </a:buClr>
              <a:buSzPts val="999"/>
              <a:buFont typeface="Inter Light"/>
              <a:buNone/>
            </a:pPr>
            <a:r>
              <a:rPr b="1" lang="en-IN" sz="1300">
                <a:solidFill>
                  <a:srgbClr val="2E2E38"/>
                </a:solidFill>
                <a:latin typeface="Inter"/>
                <a:ea typeface="Inter"/>
                <a:cs typeface="Inter"/>
                <a:sym typeface="Inter"/>
              </a:rPr>
              <a:t>Use Case</a:t>
            </a:r>
            <a:endParaRPr b="1" sz="1300">
              <a:latin typeface="Inter"/>
              <a:ea typeface="Inter"/>
              <a:cs typeface="Inter"/>
              <a:sym typeface="Inter"/>
            </a:endParaRPr>
          </a:p>
        </p:txBody>
      </p:sp>
      <p:grpSp>
        <p:nvGrpSpPr>
          <p:cNvPr id="914" name="Google Shape;914;p59"/>
          <p:cNvGrpSpPr/>
          <p:nvPr/>
        </p:nvGrpSpPr>
        <p:grpSpPr>
          <a:xfrm>
            <a:off x="2648945" y="1392040"/>
            <a:ext cx="2008861" cy="1008025"/>
            <a:chOff x="2368520" y="3804851"/>
            <a:chExt cx="1584900" cy="714000"/>
          </a:xfrm>
        </p:grpSpPr>
        <p:sp>
          <p:nvSpPr>
            <p:cNvPr id="915" name="Google Shape;915;p59"/>
            <p:cNvSpPr/>
            <p:nvPr/>
          </p:nvSpPr>
          <p:spPr>
            <a:xfrm>
              <a:off x="2368520" y="3804851"/>
              <a:ext cx="1584900" cy="714000"/>
            </a:xfrm>
            <a:prstGeom prst="chevron">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916" name="Google Shape;916;p59"/>
            <p:cNvSpPr txBox="1"/>
            <p:nvPr/>
          </p:nvSpPr>
          <p:spPr>
            <a:xfrm>
              <a:off x="2830176" y="4028050"/>
              <a:ext cx="1030200" cy="254400"/>
            </a:xfrm>
            <a:prstGeom prst="rect">
              <a:avLst/>
            </a:prstGeom>
            <a:noFill/>
            <a:ln>
              <a:noFill/>
            </a:ln>
          </p:spPr>
          <p:txBody>
            <a:bodyPr anchorCtr="0" anchor="ctr" bIns="0" lIns="0" spcFirstLastPara="1" rIns="0" wrap="square" tIns="36550">
              <a:noAutofit/>
            </a:bodyPr>
            <a:lstStyle/>
            <a:p>
              <a:pPr indent="0" lvl="0" marL="0" marR="0" rtl="0" algn="l">
                <a:lnSpc>
                  <a:spcPct val="85000"/>
                </a:lnSpc>
                <a:spcBef>
                  <a:spcPts val="0"/>
                </a:spcBef>
                <a:spcAft>
                  <a:spcPts val="0"/>
                </a:spcAft>
                <a:buNone/>
              </a:pPr>
              <a:r>
                <a:rPr b="1" lang="en-IN" sz="1300">
                  <a:latin typeface="Inter"/>
                  <a:ea typeface="Inter"/>
                  <a:cs typeface="Inter"/>
                  <a:sym typeface="Inter"/>
                </a:rPr>
                <a:t>CLAIMS MANAGEMENT</a:t>
              </a:r>
              <a:endParaRPr b="1" sz="1300">
                <a:solidFill>
                  <a:srgbClr val="000000"/>
                </a:solidFill>
                <a:latin typeface="Inter"/>
                <a:ea typeface="Inter"/>
                <a:cs typeface="Inter"/>
                <a:sym typeface="Inter"/>
              </a:endParaRPr>
            </a:p>
          </p:txBody>
        </p:sp>
      </p:grpSp>
      <p:grpSp>
        <p:nvGrpSpPr>
          <p:cNvPr id="917" name="Google Shape;917;p59"/>
          <p:cNvGrpSpPr/>
          <p:nvPr/>
        </p:nvGrpSpPr>
        <p:grpSpPr>
          <a:xfrm>
            <a:off x="1072984" y="1392051"/>
            <a:ext cx="2008886" cy="1007970"/>
            <a:chOff x="1177200" y="3803950"/>
            <a:chExt cx="1478100" cy="746700"/>
          </a:xfrm>
        </p:grpSpPr>
        <p:sp>
          <p:nvSpPr>
            <p:cNvPr id="918" name="Google Shape;918;p59"/>
            <p:cNvSpPr/>
            <p:nvPr/>
          </p:nvSpPr>
          <p:spPr>
            <a:xfrm>
              <a:off x="1177200" y="3803950"/>
              <a:ext cx="1478100" cy="746700"/>
            </a:xfrm>
            <a:prstGeom prst="homePlate">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919" name="Google Shape;919;p59"/>
            <p:cNvSpPr txBox="1"/>
            <p:nvPr/>
          </p:nvSpPr>
          <p:spPr>
            <a:xfrm>
              <a:off x="1443496" y="4043502"/>
              <a:ext cx="913200" cy="267600"/>
            </a:xfrm>
            <a:prstGeom prst="rect">
              <a:avLst/>
            </a:prstGeom>
            <a:noFill/>
            <a:ln>
              <a:noFill/>
            </a:ln>
          </p:spPr>
          <p:txBody>
            <a:bodyPr anchorCtr="0" anchor="ctr" bIns="0" lIns="0" spcFirstLastPara="1" rIns="0" wrap="square" tIns="36550">
              <a:noAutofit/>
            </a:bodyPr>
            <a:lstStyle/>
            <a:p>
              <a:pPr indent="0" lvl="0" marL="0" marR="0" rtl="0" algn="l">
                <a:lnSpc>
                  <a:spcPct val="85000"/>
                </a:lnSpc>
                <a:spcBef>
                  <a:spcPts val="0"/>
                </a:spcBef>
                <a:spcAft>
                  <a:spcPts val="0"/>
                </a:spcAft>
                <a:buNone/>
              </a:pPr>
              <a:r>
                <a:rPr b="1" lang="en-IN" sz="1300">
                  <a:latin typeface="Inter"/>
                  <a:ea typeface="Inter"/>
                  <a:cs typeface="Inter"/>
                  <a:sym typeface="Inter"/>
                </a:rPr>
                <a:t>FRAUD DETECTION</a:t>
              </a:r>
              <a:endParaRPr b="1" sz="1300">
                <a:solidFill>
                  <a:srgbClr val="000000"/>
                </a:solidFill>
                <a:latin typeface="Inter"/>
                <a:ea typeface="Inter"/>
                <a:cs typeface="Inter"/>
                <a:sym typeface="Inter"/>
              </a:endParaRPr>
            </a:p>
          </p:txBody>
        </p:sp>
      </p:grpSp>
      <p:sp>
        <p:nvSpPr>
          <p:cNvPr id="920" name="Google Shape;920;p59"/>
          <p:cNvSpPr txBox="1"/>
          <p:nvPr/>
        </p:nvSpPr>
        <p:spPr>
          <a:xfrm>
            <a:off x="5771130" y="2460877"/>
            <a:ext cx="1504800" cy="1530000"/>
          </a:xfrm>
          <a:prstGeom prst="rect">
            <a:avLst/>
          </a:prstGeom>
          <a:solidFill>
            <a:srgbClr val="59595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900">
                <a:solidFill>
                  <a:schemeClr val="lt1"/>
                </a:solidFill>
                <a:latin typeface="Inter Light"/>
                <a:ea typeface="Inter Light"/>
                <a:cs typeface="Inter Light"/>
                <a:sym typeface="Inter Light"/>
              </a:rPr>
              <a:t>• Answer questions that new hires may have.</a:t>
            </a:r>
            <a:endParaRPr sz="900">
              <a:solidFill>
                <a:schemeClr val="lt1"/>
              </a:solidFill>
              <a:latin typeface="Inter Light"/>
              <a:ea typeface="Inter Light"/>
              <a:cs typeface="Inter Light"/>
              <a:sym typeface="Inter Light"/>
            </a:endParaRPr>
          </a:p>
          <a:p>
            <a:pPr indent="0" lvl="0" marL="0" rtl="0" algn="l">
              <a:spcBef>
                <a:spcPts val="0"/>
              </a:spcBef>
              <a:spcAft>
                <a:spcPts val="0"/>
              </a:spcAft>
              <a:buNone/>
            </a:pPr>
            <a:r>
              <a:rPr lang="en-IN" sz="900">
                <a:solidFill>
                  <a:schemeClr val="lt1"/>
                </a:solidFill>
                <a:latin typeface="Inter Light"/>
                <a:ea typeface="Inter Light"/>
                <a:cs typeface="Inter Light"/>
                <a:sym typeface="Inter Light"/>
              </a:rPr>
              <a:t>• Retrieve definitions and processes from the NRMA Policy Booklet.</a:t>
            </a:r>
            <a:endParaRPr sz="900">
              <a:solidFill>
                <a:schemeClr val="lt1"/>
              </a:solidFill>
              <a:latin typeface="Inter Light"/>
              <a:ea typeface="Inter Light"/>
              <a:cs typeface="Inter Light"/>
              <a:sym typeface="Inter Light"/>
            </a:endParaRPr>
          </a:p>
        </p:txBody>
      </p:sp>
      <p:sp>
        <p:nvSpPr>
          <p:cNvPr id="921" name="Google Shape;921;p59"/>
          <p:cNvSpPr txBox="1"/>
          <p:nvPr/>
        </p:nvSpPr>
        <p:spPr>
          <a:xfrm>
            <a:off x="2638828" y="2460877"/>
            <a:ext cx="1505400" cy="1530000"/>
          </a:xfrm>
          <a:prstGeom prst="rect">
            <a:avLst/>
          </a:prstGeom>
          <a:solidFill>
            <a:srgbClr val="59595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900">
                <a:solidFill>
                  <a:schemeClr val="lt1"/>
                </a:solidFill>
                <a:latin typeface="Inter Light"/>
                <a:ea typeface="Inter Light"/>
                <a:cs typeface="Inter Light"/>
                <a:sym typeface="Inter Light"/>
              </a:rPr>
              <a:t>• Uniform platform for processing and settling insurance claims.</a:t>
            </a:r>
            <a:endParaRPr sz="900">
              <a:solidFill>
                <a:schemeClr val="lt1"/>
              </a:solidFill>
              <a:latin typeface="Inter Light"/>
              <a:ea typeface="Inter Light"/>
              <a:cs typeface="Inter Light"/>
              <a:sym typeface="Inter Light"/>
            </a:endParaRPr>
          </a:p>
        </p:txBody>
      </p:sp>
      <p:sp>
        <p:nvSpPr>
          <p:cNvPr id="922" name="Google Shape;922;p59"/>
          <p:cNvSpPr txBox="1"/>
          <p:nvPr/>
        </p:nvSpPr>
        <p:spPr>
          <a:xfrm>
            <a:off x="1072976" y="2460577"/>
            <a:ext cx="1504800" cy="1530600"/>
          </a:xfrm>
          <a:prstGeom prst="rect">
            <a:avLst/>
          </a:prstGeom>
          <a:solidFill>
            <a:srgbClr val="595959"/>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900">
                <a:solidFill>
                  <a:schemeClr val="lt1"/>
                </a:solidFill>
                <a:latin typeface="Inter Light"/>
                <a:ea typeface="Inter Light"/>
                <a:cs typeface="Inter Light"/>
                <a:sym typeface="Inter Light"/>
              </a:rPr>
              <a:t>• Assign fraud likelihood for an insurance claim.</a:t>
            </a:r>
            <a:endParaRPr sz="900">
              <a:solidFill>
                <a:schemeClr val="lt1"/>
              </a:solidFill>
              <a:latin typeface="Inter Light"/>
              <a:ea typeface="Inter Light"/>
              <a:cs typeface="Inter Light"/>
              <a:sym typeface="Inter Light"/>
            </a:endParaRPr>
          </a:p>
          <a:p>
            <a:pPr indent="0" lvl="0" marL="0" rtl="0" algn="l">
              <a:spcBef>
                <a:spcPts val="0"/>
              </a:spcBef>
              <a:spcAft>
                <a:spcPts val="0"/>
              </a:spcAft>
              <a:buNone/>
            </a:pPr>
            <a:r>
              <a:rPr lang="en-IN" sz="900">
                <a:solidFill>
                  <a:schemeClr val="lt1"/>
                </a:solidFill>
                <a:latin typeface="Inter Light"/>
                <a:ea typeface="Inter Light"/>
                <a:cs typeface="Inter Light"/>
                <a:sym typeface="Inter Light"/>
              </a:rPr>
              <a:t>• Explains the factors for how the AI assigned the % of fraud on an insurance claim.</a:t>
            </a:r>
            <a:endParaRPr sz="900">
              <a:solidFill>
                <a:schemeClr val="lt1"/>
              </a:solidFill>
              <a:latin typeface="Inter Light"/>
              <a:ea typeface="Inter Light"/>
              <a:cs typeface="Inter Light"/>
              <a:sym typeface="Inter Light"/>
            </a:endParaRPr>
          </a:p>
        </p:txBody>
      </p:sp>
      <p:sp>
        <p:nvSpPr>
          <p:cNvPr id="923" name="Google Shape;923;p59"/>
          <p:cNvSpPr txBox="1"/>
          <p:nvPr/>
        </p:nvSpPr>
        <p:spPr>
          <a:xfrm>
            <a:off x="4205279" y="2460577"/>
            <a:ext cx="1504800" cy="1530600"/>
          </a:xfrm>
          <a:prstGeom prst="rect">
            <a:avLst/>
          </a:prstGeom>
          <a:solidFill>
            <a:srgbClr val="595959"/>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900">
                <a:solidFill>
                  <a:schemeClr val="lt1"/>
                </a:solidFill>
                <a:latin typeface="Inter Light"/>
                <a:ea typeface="Inter Light"/>
                <a:cs typeface="Inter Light"/>
                <a:sym typeface="Inter Light"/>
              </a:rPr>
              <a:t>• Enhanced risk assessments.</a:t>
            </a:r>
            <a:endParaRPr sz="900">
              <a:solidFill>
                <a:schemeClr val="lt1"/>
              </a:solidFill>
              <a:latin typeface="Inter Light"/>
              <a:ea typeface="Inter Light"/>
              <a:cs typeface="Inter Light"/>
              <a:sym typeface="Inter Light"/>
            </a:endParaRPr>
          </a:p>
          <a:p>
            <a:pPr indent="0" lvl="0" marL="0" rtl="0" algn="l">
              <a:spcBef>
                <a:spcPts val="0"/>
              </a:spcBef>
              <a:spcAft>
                <a:spcPts val="0"/>
              </a:spcAft>
              <a:buNone/>
            </a:pPr>
            <a:r>
              <a:rPr lang="en-IN" sz="900">
                <a:solidFill>
                  <a:schemeClr val="lt1"/>
                </a:solidFill>
                <a:latin typeface="Inter Light"/>
                <a:ea typeface="Inter Light"/>
                <a:cs typeface="Inter Light"/>
                <a:sym typeface="Inter Light"/>
              </a:rPr>
              <a:t>• Personalised pricing based on non-risk individual behavioral data and market competition analysis.</a:t>
            </a:r>
            <a:endParaRPr sz="900">
              <a:solidFill>
                <a:schemeClr val="lt1"/>
              </a:solidFill>
              <a:latin typeface="Inter Light"/>
              <a:ea typeface="Inter Light"/>
              <a:cs typeface="Inter Light"/>
              <a:sym typeface="Inter Light"/>
            </a:endParaRPr>
          </a:p>
        </p:txBody>
      </p:sp>
      <p:grpSp>
        <p:nvGrpSpPr>
          <p:cNvPr id="924" name="Google Shape;924;p59"/>
          <p:cNvGrpSpPr/>
          <p:nvPr/>
        </p:nvGrpSpPr>
        <p:grpSpPr>
          <a:xfrm>
            <a:off x="4221585" y="1392040"/>
            <a:ext cx="2008861" cy="1008025"/>
            <a:chOff x="2368520" y="3804851"/>
            <a:chExt cx="1584900" cy="714000"/>
          </a:xfrm>
        </p:grpSpPr>
        <p:sp>
          <p:nvSpPr>
            <p:cNvPr id="925" name="Google Shape;925;p59"/>
            <p:cNvSpPr/>
            <p:nvPr/>
          </p:nvSpPr>
          <p:spPr>
            <a:xfrm>
              <a:off x="2368520" y="3804851"/>
              <a:ext cx="1584900" cy="714000"/>
            </a:xfrm>
            <a:prstGeom prst="chevron">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926" name="Google Shape;926;p59"/>
            <p:cNvSpPr txBox="1"/>
            <p:nvPr/>
          </p:nvSpPr>
          <p:spPr>
            <a:xfrm>
              <a:off x="2830176" y="4028050"/>
              <a:ext cx="1030200" cy="254400"/>
            </a:xfrm>
            <a:prstGeom prst="rect">
              <a:avLst/>
            </a:prstGeom>
            <a:noFill/>
            <a:ln>
              <a:noFill/>
            </a:ln>
          </p:spPr>
          <p:txBody>
            <a:bodyPr anchorCtr="0" anchor="ctr" bIns="0" lIns="0" spcFirstLastPara="1" rIns="0" wrap="square" tIns="36550">
              <a:noAutofit/>
            </a:bodyPr>
            <a:lstStyle/>
            <a:p>
              <a:pPr indent="0" lvl="0" marL="0" marR="0" rtl="0" algn="l">
                <a:lnSpc>
                  <a:spcPct val="85000"/>
                </a:lnSpc>
                <a:spcBef>
                  <a:spcPts val="0"/>
                </a:spcBef>
                <a:spcAft>
                  <a:spcPts val="0"/>
                </a:spcAft>
                <a:buNone/>
              </a:pPr>
              <a:r>
                <a:rPr b="1" lang="en-IN" sz="1300">
                  <a:latin typeface="Inter"/>
                  <a:ea typeface="Inter"/>
                  <a:cs typeface="Inter"/>
                  <a:sym typeface="Inter"/>
                </a:rPr>
                <a:t>PRICE OPTIMISATION</a:t>
              </a:r>
              <a:endParaRPr b="1" sz="1300">
                <a:solidFill>
                  <a:srgbClr val="000000"/>
                </a:solidFill>
                <a:latin typeface="Inter"/>
                <a:ea typeface="Inter"/>
                <a:cs typeface="Inter"/>
                <a:sym typeface="Inter"/>
              </a:endParaRPr>
            </a:p>
          </p:txBody>
        </p:sp>
      </p:grpSp>
      <p:grpSp>
        <p:nvGrpSpPr>
          <p:cNvPr id="927" name="Google Shape;927;p59"/>
          <p:cNvGrpSpPr/>
          <p:nvPr/>
        </p:nvGrpSpPr>
        <p:grpSpPr>
          <a:xfrm>
            <a:off x="5794226" y="1392040"/>
            <a:ext cx="2008861" cy="1008025"/>
            <a:chOff x="2368520" y="3804851"/>
            <a:chExt cx="1584900" cy="714000"/>
          </a:xfrm>
        </p:grpSpPr>
        <p:sp>
          <p:nvSpPr>
            <p:cNvPr id="928" name="Google Shape;928;p59"/>
            <p:cNvSpPr/>
            <p:nvPr/>
          </p:nvSpPr>
          <p:spPr>
            <a:xfrm>
              <a:off x="2368520" y="3804851"/>
              <a:ext cx="1584900" cy="714000"/>
            </a:xfrm>
            <a:prstGeom prst="chevron">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929" name="Google Shape;929;p59"/>
            <p:cNvSpPr txBox="1"/>
            <p:nvPr/>
          </p:nvSpPr>
          <p:spPr>
            <a:xfrm>
              <a:off x="2830176" y="4028050"/>
              <a:ext cx="1030200" cy="254400"/>
            </a:xfrm>
            <a:prstGeom prst="rect">
              <a:avLst/>
            </a:prstGeom>
            <a:noFill/>
            <a:ln>
              <a:noFill/>
            </a:ln>
          </p:spPr>
          <p:txBody>
            <a:bodyPr anchorCtr="0" anchor="ctr" bIns="0" lIns="0" spcFirstLastPara="1" rIns="0" wrap="square" tIns="36550">
              <a:noAutofit/>
            </a:bodyPr>
            <a:lstStyle/>
            <a:p>
              <a:pPr indent="0" lvl="0" marL="0" rtl="0" algn="l">
                <a:lnSpc>
                  <a:spcPct val="85000"/>
                </a:lnSpc>
                <a:spcBef>
                  <a:spcPts val="0"/>
                </a:spcBef>
                <a:spcAft>
                  <a:spcPts val="0"/>
                </a:spcAft>
                <a:buNone/>
              </a:pPr>
              <a:r>
                <a:rPr b="1" lang="en-IN" sz="1300">
                  <a:solidFill>
                    <a:schemeClr val="lt2"/>
                  </a:solidFill>
                  <a:latin typeface="Inter"/>
                  <a:ea typeface="Inter"/>
                  <a:cs typeface="Inter"/>
                  <a:sym typeface="Inter"/>
                </a:rPr>
                <a:t>FASTER ONBOARDING</a:t>
              </a:r>
              <a:endParaRPr b="1" sz="1300">
                <a:latin typeface="Inter"/>
                <a:ea typeface="Inter"/>
                <a:cs typeface="Inter"/>
                <a:sym typeface="Inter"/>
              </a:endParaRPr>
            </a:p>
          </p:txBody>
        </p:sp>
      </p:grpSp>
      <p:sp>
        <p:nvSpPr>
          <p:cNvPr id="930" name="Google Shape;930;p59"/>
          <p:cNvSpPr txBox="1"/>
          <p:nvPr/>
        </p:nvSpPr>
        <p:spPr>
          <a:xfrm>
            <a:off x="609935" y="985838"/>
            <a:ext cx="3807600" cy="406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lang="en-IN" sz="1600">
                <a:solidFill>
                  <a:srgbClr val="FFE600"/>
                </a:solidFill>
                <a:latin typeface="Inter Light"/>
                <a:ea typeface="Inter Light"/>
                <a:cs typeface="Inter Light"/>
                <a:sym typeface="Inter Light"/>
              </a:rPr>
              <a:t>AI </a:t>
            </a:r>
            <a:r>
              <a:rPr lang="en-IN" sz="1600">
                <a:solidFill>
                  <a:srgbClr val="FFE600"/>
                </a:solidFill>
                <a:latin typeface="Inter Light"/>
                <a:ea typeface="Inter Light"/>
                <a:cs typeface="Inter Light"/>
                <a:sym typeface="Inter Light"/>
              </a:rPr>
              <a:t>Use Case</a:t>
            </a:r>
            <a:r>
              <a:rPr lang="en-IN" sz="1600">
                <a:solidFill>
                  <a:srgbClr val="FFE600"/>
                </a:solidFill>
                <a:latin typeface="Inter Light"/>
                <a:ea typeface="Inter Light"/>
                <a:cs typeface="Inter Light"/>
                <a:sym typeface="Inter Light"/>
              </a:rPr>
              <a:t> in Insurance C</a:t>
            </a:r>
            <a:r>
              <a:rPr lang="en-IN" sz="1600">
                <a:solidFill>
                  <a:srgbClr val="FFE600"/>
                </a:solidFill>
                <a:latin typeface="Inter Light"/>
                <a:ea typeface="Inter Light"/>
                <a:cs typeface="Inter Light"/>
                <a:sym typeface="Inter Light"/>
              </a:rPr>
              <a:t>laims</a:t>
            </a:r>
            <a:endParaRPr b="0" i="0" sz="1600" u="none" cap="none" strike="noStrike">
              <a:solidFill>
                <a:srgbClr val="FFFFFF"/>
              </a:solidFill>
              <a:latin typeface="Inter Light"/>
              <a:ea typeface="Inter Light"/>
              <a:cs typeface="Inter Light"/>
              <a:sym typeface="Inter Light"/>
            </a:endParaRPr>
          </a:p>
        </p:txBody>
      </p:sp>
      <p:sp>
        <p:nvSpPr>
          <p:cNvPr id="931" name="Google Shape;931;p59"/>
          <p:cNvSpPr txBox="1"/>
          <p:nvPr/>
        </p:nvSpPr>
        <p:spPr>
          <a:xfrm>
            <a:off x="610225" y="4276475"/>
            <a:ext cx="3186000" cy="296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lang="en-IN" sz="1800">
                <a:solidFill>
                  <a:srgbClr val="FFE600"/>
                </a:solidFill>
                <a:latin typeface="Inter Light"/>
                <a:ea typeface="Inter Light"/>
                <a:cs typeface="Inter Light"/>
                <a:sym typeface="Inter Light"/>
              </a:rPr>
              <a:t>Evaluation</a:t>
            </a:r>
            <a:endParaRPr sz="1800">
              <a:solidFill>
                <a:srgbClr val="FFE600"/>
              </a:solidFill>
              <a:latin typeface="Inter Light"/>
              <a:ea typeface="Inter Light"/>
              <a:cs typeface="Inter Light"/>
              <a:sym typeface="Inter Light"/>
            </a:endParaRPr>
          </a:p>
        </p:txBody>
      </p:sp>
      <p:sp>
        <p:nvSpPr>
          <p:cNvPr id="932" name="Google Shape;932;p59"/>
          <p:cNvSpPr txBox="1"/>
          <p:nvPr/>
        </p:nvSpPr>
        <p:spPr>
          <a:xfrm>
            <a:off x="610225" y="4581725"/>
            <a:ext cx="2494500" cy="296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979"/>
              <a:buFont typeface="Inter Light"/>
              <a:buNone/>
            </a:pPr>
            <a:r>
              <a:rPr i="1" lang="en-IN" sz="700">
                <a:solidFill>
                  <a:srgbClr val="F2F2F2"/>
                </a:solidFill>
                <a:latin typeface="Inter Light"/>
                <a:ea typeface="Inter Light"/>
                <a:cs typeface="Inter Light"/>
                <a:sym typeface="Inter Light"/>
              </a:rPr>
              <a:t>Source: Model Selection, OpenAI, n.d.</a:t>
            </a:r>
            <a:endParaRPr i="1" sz="700">
              <a:solidFill>
                <a:srgbClr val="F2F2F2"/>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FFE600"/>
              </a:buClr>
              <a:buSzPts val="1979"/>
              <a:buFont typeface="Inter Light"/>
              <a:buNone/>
            </a:pPr>
            <a:r>
              <a:t/>
            </a:r>
            <a:endParaRPr i="1" sz="700">
              <a:solidFill>
                <a:srgbClr val="F2F2F2"/>
              </a:solidFill>
              <a:latin typeface="Inter Light"/>
              <a:ea typeface="Inter Light"/>
              <a:cs typeface="Inter Light"/>
              <a:sym typeface="Inter Light"/>
            </a:endParaRPr>
          </a:p>
        </p:txBody>
      </p:sp>
      <p:sp>
        <p:nvSpPr>
          <p:cNvPr id="933" name="Google Shape;933;p59"/>
          <p:cNvSpPr txBox="1"/>
          <p:nvPr/>
        </p:nvSpPr>
        <p:spPr>
          <a:xfrm>
            <a:off x="610213" y="5966138"/>
            <a:ext cx="1663200" cy="316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1300">
                <a:solidFill>
                  <a:schemeClr val="lt1"/>
                </a:solidFill>
                <a:latin typeface="Inter"/>
                <a:ea typeface="Inter"/>
                <a:cs typeface="Inter"/>
                <a:sym typeface="Inter"/>
              </a:rPr>
              <a:t>Accuracy Rate</a:t>
            </a:r>
            <a:endParaRPr sz="1300">
              <a:solidFill>
                <a:schemeClr val="lt1"/>
              </a:solidFill>
              <a:latin typeface="Inter"/>
              <a:ea typeface="Inter"/>
              <a:cs typeface="Inter"/>
              <a:sym typeface="Inter"/>
            </a:endParaRPr>
          </a:p>
        </p:txBody>
      </p:sp>
      <p:grpSp>
        <p:nvGrpSpPr>
          <p:cNvPr id="934" name="Google Shape;934;p59"/>
          <p:cNvGrpSpPr/>
          <p:nvPr/>
        </p:nvGrpSpPr>
        <p:grpSpPr>
          <a:xfrm>
            <a:off x="984384" y="4882694"/>
            <a:ext cx="914857" cy="914312"/>
            <a:chOff x="805100" y="1213563"/>
            <a:chExt cx="914400" cy="914312"/>
          </a:xfrm>
        </p:grpSpPr>
        <p:sp>
          <p:nvSpPr>
            <p:cNvPr id="935" name="Google Shape;935;p59"/>
            <p:cNvSpPr txBox="1"/>
            <p:nvPr/>
          </p:nvSpPr>
          <p:spPr>
            <a:xfrm>
              <a:off x="1041802" y="1578976"/>
              <a:ext cx="465000" cy="181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IN" sz="1200">
                  <a:solidFill>
                    <a:schemeClr val="lt1"/>
                  </a:solidFill>
                  <a:latin typeface="Inter"/>
                  <a:ea typeface="Inter"/>
                  <a:cs typeface="Inter"/>
                  <a:sym typeface="Inter"/>
                </a:rPr>
                <a:t>87%</a:t>
              </a:r>
              <a:endParaRPr sz="1200">
                <a:solidFill>
                  <a:schemeClr val="lt1"/>
                </a:solidFill>
                <a:latin typeface="Inter"/>
                <a:ea typeface="Inter"/>
                <a:cs typeface="Inter"/>
                <a:sym typeface="Inter"/>
              </a:endParaRPr>
            </a:p>
          </p:txBody>
        </p:sp>
        <p:sp>
          <p:nvSpPr>
            <p:cNvPr id="936" name="Google Shape;936;p59"/>
            <p:cNvSpPr/>
            <p:nvPr/>
          </p:nvSpPr>
          <p:spPr>
            <a:xfrm>
              <a:off x="805100" y="1213563"/>
              <a:ext cx="914400" cy="912000"/>
            </a:xfrm>
            <a:prstGeom prst="donut">
              <a:avLst>
                <a:gd fmla="val 25000" name="adj"/>
              </a:avLst>
            </a:prstGeom>
            <a:solidFill>
              <a:srgbClr val="60606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7" name="Google Shape;937;p59"/>
            <p:cNvSpPr/>
            <p:nvPr/>
          </p:nvSpPr>
          <p:spPr>
            <a:xfrm rot="5400000">
              <a:off x="806300" y="1214674"/>
              <a:ext cx="912000" cy="914400"/>
            </a:xfrm>
            <a:prstGeom prst="blockArc">
              <a:avLst>
                <a:gd fmla="val 10846913" name="adj1"/>
                <a:gd fmla="val 6642160" name="adj2"/>
                <a:gd fmla="val 24315"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938" name="Google Shape;938;p59"/>
          <p:cNvGrpSpPr/>
          <p:nvPr/>
        </p:nvGrpSpPr>
        <p:grpSpPr>
          <a:xfrm>
            <a:off x="4812508" y="4882694"/>
            <a:ext cx="915075" cy="914312"/>
            <a:chOff x="804989" y="2302088"/>
            <a:chExt cx="914618" cy="914312"/>
          </a:xfrm>
        </p:grpSpPr>
        <p:sp>
          <p:nvSpPr>
            <p:cNvPr id="939" name="Google Shape;939;p59"/>
            <p:cNvSpPr txBox="1"/>
            <p:nvPr/>
          </p:nvSpPr>
          <p:spPr>
            <a:xfrm>
              <a:off x="1039227" y="2667652"/>
              <a:ext cx="465000" cy="181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IN" sz="1200">
                  <a:solidFill>
                    <a:schemeClr val="lt1"/>
                  </a:solidFill>
                  <a:latin typeface="Inter"/>
                  <a:ea typeface="Inter"/>
                  <a:cs typeface="Inter"/>
                  <a:sym typeface="Inter"/>
                </a:rPr>
                <a:t>1.7%</a:t>
              </a:r>
              <a:endParaRPr sz="1200">
                <a:solidFill>
                  <a:schemeClr val="lt1"/>
                </a:solidFill>
                <a:latin typeface="Inter"/>
                <a:ea typeface="Inter"/>
                <a:cs typeface="Inter"/>
                <a:sym typeface="Inter"/>
              </a:endParaRPr>
            </a:p>
          </p:txBody>
        </p:sp>
        <p:sp>
          <p:nvSpPr>
            <p:cNvPr id="940" name="Google Shape;940;p59"/>
            <p:cNvSpPr/>
            <p:nvPr/>
          </p:nvSpPr>
          <p:spPr>
            <a:xfrm>
              <a:off x="805207" y="2302088"/>
              <a:ext cx="914400" cy="912000"/>
            </a:xfrm>
            <a:prstGeom prst="donut">
              <a:avLst>
                <a:gd fmla="val 25000" name="adj"/>
              </a:avLst>
            </a:prstGeom>
            <a:solidFill>
              <a:srgbClr val="60606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1" name="Google Shape;941;p59"/>
            <p:cNvSpPr/>
            <p:nvPr/>
          </p:nvSpPr>
          <p:spPr>
            <a:xfrm rot="5400000">
              <a:off x="806189" y="2303200"/>
              <a:ext cx="912000" cy="914400"/>
            </a:xfrm>
            <a:prstGeom prst="blockArc">
              <a:avLst>
                <a:gd fmla="val 10846913" name="adj1"/>
                <a:gd fmla="val 11432564" name="adj2"/>
                <a:gd fmla="val 24785"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942" name="Google Shape;942;p59"/>
          <p:cNvGrpSpPr/>
          <p:nvPr/>
        </p:nvGrpSpPr>
        <p:grpSpPr>
          <a:xfrm>
            <a:off x="2898391" y="4882694"/>
            <a:ext cx="915075" cy="914312"/>
            <a:chOff x="816989" y="3392913"/>
            <a:chExt cx="914618" cy="914312"/>
          </a:xfrm>
        </p:grpSpPr>
        <p:sp>
          <p:nvSpPr>
            <p:cNvPr id="943" name="Google Shape;943;p59"/>
            <p:cNvSpPr txBox="1"/>
            <p:nvPr/>
          </p:nvSpPr>
          <p:spPr>
            <a:xfrm>
              <a:off x="1051228" y="3758461"/>
              <a:ext cx="465000" cy="181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IN" sz="1200">
                  <a:solidFill>
                    <a:schemeClr val="lt1"/>
                  </a:solidFill>
                  <a:latin typeface="Inter"/>
                  <a:ea typeface="Inter"/>
                  <a:cs typeface="Inter"/>
                  <a:sym typeface="Inter"/>
                </a:rPr>
                <a:t>98%</a:t>
              </a:r>
              <a:endParaRPr sz="1200">
                <a:solidFill>
                  <a:schemeClr val="lt1"/>
                </a:solidFill>
                <a:latin typeface="Inter"/>
                <a:ea typeface="Inter"/>
                <a:cs typeface="Inter"/>
                <a:sym typeface="Inter"/>
              </a:endParaRPr>
            </a:p>
          </p:txBody>
        </p:sp>
        <p:sp>
          <p:nvSpPr>
            <p:cNvPr id="944" name="Google Shape;944;p59"/>
            <p:cNvSpPr/>
            <p:nvPr/>
          </p:nvSpPr>
          <p:spPr>
            <a:xfrm>
              <a:off x="817207" y="3392913"/>
              <a:ext cx="914400" cy="912000"/>
            </a:xfrm>
            <a:prstGeom prst="donut">
              <a:avLst>
                <a:gd fmla="val 25000" name="adj"/>
              </a:avLst>
            </a:prstGeom>
            <a:solidFill>
              <a:srgbClr val="60606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5" name="Google Shape;945;p59"/>
            <p:cNvSpPr/>
            <p:nvPr/>
          </p:nvSpPr>
          <p:spPr>
            <a:xfrm rot="5400000">
              <a:off x="818189" y="3394025"/>
              <a:ext cx="912000" cy="914400"/>
            </a:xfrm>
            <a:prstGeom prst="blockArc">
              <a:avLst>
                <a:gd fmla="val 10846913" name="adj1"/>
                <a:gd fmla="val 9833412" name="adj2"/>
                <a:gd fmla="val 24777"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46" name="Google Shape;946;p59"/>
          <p:cNvSpPr txBox="1"/>
          <p:nvPr/>
        </p:nvSpPr>
        <p:spPr>
          <a:xfrm>
            <a:off x="2524329" y="5966138"/>
            <a:ext cx="1663200" cy="316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1300">
                <a:solidFill>
                  <a:schemeClr val="lt1"/>
                </a:solidFill>
                <a:latin typeface="Inter"/>
                <a:ea typeface="Inter"/>
                <a:cs typeface="Inter"/>
                <a:sym typeface="Inter"/>
              </a:rPr>
              <a:t>Factual Consistency</a:t>
            </a:r>
            <a:endParaRPr sz="1300">
              <a:solidFill>
                <a:schemeClr val="lt1"/>
              </a:solidFill>
              <a:latin typeface="Inter"/>
              <a:ea typeface="Inter"/>
              <a:cs typeface="Inter"/>
              <a:sym typeface="Inter"/>
            </a:endParaRPr>
          </a:p>
        </p:txBody>
      </p:sp>
      <p:sp>
        <p:nvSpPr>
          <p:cNvPr id="947" name="Google Shape;947;p59"/>
          <p:cNvSpPr txBox="1"/>
          <p:nvPr/>
        </p:nvSpPr>
        <p:spPr>
          <a:xfrm>
            <a:off x="4438446" y="5966138"/>
            <a:ext cx="1663200" cy="316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1300">
                <a:solidFill>
                  <a:schemeClr val="lt1"/>
                </a:solidFill>
                <a:latin typeface="Inter"/>
                <a:ea typeface="Inter"/>
                <a:cs typeface="Inter"/>
                <a:sym typeface="Inter"/>
              </a:rPr>
              <a:t>Hallucination Rate</a:t>
            </a:r>
            <a:endParaRPr sz="1300">
              <a:solidFill>
                <a:schemeClr val="lt1"/>
              </a:solidFill>
              <a:latin typeface="Inter"/>
              <a:ea typeface="Inter"/>
              <a:cs typeface="Inter"/>
              <a:sym typeface="Inter"/>
            </a:endParaRPr>
          </a:p>
        </p:txBody>
      </p:sp>
      <p:grpSp>
        <p:nvGrpSpPr>
          <p:cNvPr id="948" name="Google Shape;948;p59"/>
          <p:cNvGrpSpPr/>
          <p:nvPr/>
        </p:nvGrpSpPr>
        <p:grpSpPr>
          <a:xfrm>
            <a:off x="6726625" y="4882694"/>
            <a:ext cx="915075" cy="914312"/>
            <a:chOff x="804989" y="2302088"/>
            <a:chExt cx="914618" cy="914312"/>
          </a:xfrm>
        </p:grpSpPr>
        <p:sp>
          <p:nvSpPr>
            <p:cNvPr id="949" name="Google Shape;949;p59"/>
            <p:cNvSpPr txBox="1"/>
            <p:nvPr/>
          </p:nvSpPr>
          <p:spPr>
            <a:xfrm>
              <a:off x="1039227" y="2667652"/>
              <a:ext cx="465000" cy="181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IN" sz="1200">
                  <a:solidFill>
                    <a:schemeClr val="lt1"/>
                  </a:solidFill>
                  <a:latin typeface="Inter"/>
                  <a:ea typeface="Inter"/>
                  <a:cs typeface="Inter"/>
                  <a:sym typeface="Inter"/>
                </a:rPr>
                <a:t>70</a:t>
              </a:r>
              <a:r>
                <a:rPr lang="en-IN" sz="1200">
                  <a:solidFill>
                    <a:schemeClr val="lt1"/>
                  </a:solidFill>
                  <a:latin typeface="Inter"/>
                  <a:ea typeface="Inter"/>
                  <a:cs typeface="Inter"/>
                  <a:sym typeface="Inter"/>
                </a:rPr>
                <a:t>%</a:t>
              </a:r>
              <a:endParaRPr sz="1200">
                <a:solidFill>
                  <a:schemeClr val="lt1"/>
                </a:solidFill>
                <a:latin typeface="Inter"/>
                <a:ea typeface="Inter"/>
                <a:cs typeface="Inter"/>
                <a:sym typeface="Inter"/>
              </a:endParaRPr>
            </a:p>
          </p:txBody>
        </p:sp>
        <p:sp>
          <p:nvSpPr>
            <p:cNvPr id="950" name="Google Shape;950;p59"/>
            <p:cNvSpPr/>
            <p:nvPr/>
          </p:nvSpPr>
          <p:spPr>
            <a:xfrm>
              <a:off x="805207" y="2302088"/>
              <a:ext cx="914400" cy="912000"/>
            </a:xfrm>
            <a:prstGeom prst="donut">
              <a:avLst>
                <a:gd fmla="val 25000" name="adj"/>
              </a:avLst>
            </a:prstGeom>
            <a:solidFill>
              <a:srgbClr val="60606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1" name="Google Shape;951;p59"/>
            <p:cNvSpPr/>
            <p:nvPr/>
          </p:nvSpPr>
          <p:spPr>
            <a:xfrm rot="5400000">
              <a:off x="806189" y="2303200"/>
              <a:ext cx="912000" cy="914400"/>
            </a:xfrm>
            <a:prstGeom prst="blockArc">
              <a:avLst>
                <a:gd fmla="val 10846913" name="adj1"/>
                <a:gd fmla="val 4217660" name="adj2"/>
                <a:gd fmla="val 25044"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52" name="Google Shape;952;p59"/>
          <p:cNvSpPr txBox="1"/>
          <p:nvPr/>
        </p:nvSpPr>
        <p:spPr>
          <a:xfrm>
            <a:off x="6352563" y="5966138"/>
            <a:ext cx="1663200" cy="316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1300">
                <a:solidFill>
                  <a:schemeClr val="lt1"/>
                </a:solidFill>
                <a:latin typeface="Inter"/>
                <a:ea typeface="Inter"/>
                <a:cs typeface="Inter"/>
                <a:sym typeface="Inter"/>
              </a:rPr>
              <a:t>Temperature</a:t>
            </a:r>
            <a:endParaRPr sz="1300">
              <a:solidFill>
                <a:schemeClr val="lt1"/>
              </a:solidFill>
              <a:latin typeface="Inter"/>
              <a:ea typeface="Inter"/>
              <a:cs typeface="Inter"/>
              <a:sym typeface="Inter"/>
            </a:endParaRPr>
          </a:p>
        </p:txBody>
      </p:sp>
      <p:sp>
        <p:nvSpPr>
          <p:cNvPr id="953" name="Google Shape;953;p59"/>
          <p:cNvSpPr txBox="1"/>
          <p:nvPr/>
        </p:nvSpPr>
        <p:spPr>
          <a:xfrm>
            <a:off x="8268625" y="4302150"/>
            <a:ext cx="3186000" cy="296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lang="en-IN" sz="1800">
                <a:solidFill>
                  <a:srgbClr val="FFE600"/>
                </a:solidFill>
                <a:latin typeface="Inter Light"/>
                <a:ea typeface="Inter Light"/>
                <a:cs typeface="Inter Light"/>
                <a:sym typeface="Inter Light"/>
              </a:rPr>
              <a:t>Factor Weighting</a:t>
            </a:r>
            <a:endParaRPr sz="1800">
              <a:solidFill>
                <a:srgbClr val="FFE600"/>
              </a:solidFill>
              <a:latin typeface="Inter Light"/>
              <a:ea typeface="Inter Light"/>
              <a:cs typeface="Inter Light"/>
              <a:sym typeface="Inter Light"/>
            </a:endParaRPr>
          </a:p>
        </p:txBody>
      </p:sp>
      <p:sp>
        <p:nvSpPr>
          <p:cNvPr id="954" name="Google Shape;954;p59"/>
          <p:cNvSpPr txBox="1"/>
          <p:nvPr/>
        </p:nvSpPr>
        <p:spPr>
          <a:xfrm>
            <a:off x="8266700" y="4752950"/>
            <a:ext cx="3186000" cy="1530000"/>
          </a:xfrm>
          <a:prstGeom prst="rect">
            <a:avLst/>
          </a:prstGeom>
          <a:noFill/>
          <a:ln>
            <a:noFill/>
          </a:ln>
        </p:spPr>
        <p:txBody>
          <a:bodyPr anchorCtr="0" anchor="t" bIns="0" lIns="0" spcFirstLastPara="1" rIns="0" wrap="square" tIns="0">
            <a:noAutofit/>
          </a:bodyPr>
          <a:lstStyle/>
          <a:p>
            <a:pPr indent="-172994" lvl="1" marL="179909" rtl="0" algn="l">
              <a:spcBef>
                <a:spcPts val="0"/>
              </a:spcBef>
              <a:spcAft>
                <a:spcPts val="0"/>
              </a:spcAft>
              <a:buClr>
                <a:schemeClr val="dk2"/>
              </a:buClr>
              <a:buSzPts val="1100"/>
              <a:buFont typeface="Inter Light"/>
              <a:buChar char="•"/>
            </a:pPr>
            <a:r>
              <a:rPr lang="en-IN" sz="1100">
                <a:solidFill>
                  <a:schemeClr val="lt1"/>
                </a:solidFill>
                <a:latin typeface="Inter Light"/>
                <a:ea typeface="Inter Light"/>
                <a:cs typeface="Inter Light"/>
                <a:sym typeface="Inter Light"/>
              </a:rPr>
              <a:t>The AI prioritises the total requested claim payout in relation to police reports and if authorities were involved.</a:t>
            </a:r>
            <a:endParaRPr sz="1100">
              <a:solidFill>
                <a:schemeClr val="lt1"/>
              </a:solidFill>
              <a:latin typeface="Inter Light"/>
              <a:ea typeface="Inter Light"/>
              <a:cs typeface="Inter Light"/>
              <a:sym typeface="Inter Light"/>
            </a:endParaRPr>
          </a:p>
          <a:p>
            <a:pPr indent="0" lvl="0" marL="0" rtl="0" algn="l">
              <a:spcBef>
                <a:spcPts val="0"/>
              </a:spcBef>
              <a:spcAft>
                <a:spcPts val="0"/>
              </a:spcAft>
              <a:buNone/>
            </a:pPr>
            <a:r>
              <a:t/>
            </a:r>
            <a:endParaRPr sz="1100">
              <a:solidFill>
                <a:schemeClr val="lt1"/>
              </a:solidFill>
              <a:latin typeface="Inter Light"/>
              <a:ea typeface="Inter Light"/>
              <a:cs typeface="Inter Light"/>
              <a:sym typeface="Inter Light"/>
            </a:endParaRPr>
          </a:p>
          <a:p>
            <a:pPr indent="-172994" lvl="1" marL="179909" rtl="0" algn="l">
              <a:spcBef>
                <a:spcPts val="0"/>
              </a:spcBef>
              <a:spcAft>
                <a:spcPts val="0"/>
              </a:spcAft>
              <a:buClr>
                <a:schemeClr val="dk2"/>
              </a:buClr>
              <a:buSzPts val="1100"/>
              <a:buFont typeface="Inter Light"/>
              <a:buChar char="•"/>
            </a:pPr>
            <a:r>
              <a:rPr lang="en-IN" sz="1100">
                <a:solidFill>
                  <a:schemeClr val="lt1"/>
                </a:solidFill>
                <a:latin typeface="Inter Light"/>
                <a:ea typeface="Inter Light"/>
                <a:cs typeface="Inter Light"/>
                <a:sym typeface="Inter Light"/>
              </a:rPr>
              <a:t>Long-time customers have a moderate positive correlation, indicating a slightly increase the likelihood of fraud.</a:t>
            </a:r>
            <a:endParaRPr sz="1100">
              <a:solidFill>
                <a:schemeClr val="lt1"/>
              </a:solidFill>
              <a:latin typeface="Inter Light"/>
              <a:ea typeface="Inter Light"/>
              <a:cs typeface="Inter Light"/>
              <a:sym typeface="Inter Light"/>
            </a:endParaRPr>
          </a:p>
        </p:txBody>
      </p:sp>
      <p:sp>
        <p:nvSpPr>
          <p:cNvPr id="955" name="Google Shape;955;p59"/>
          <p:cNvSpPr txBox="1"/>
          <p:nvPr/>
        </p:nvSpPr>
        <p:spPr>
          <a:xfrm>
            <a:off x="8266700" y="1066275"/>
            <a:ext cx="3186000" cy="296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lang="en-IN" sz="1800">
                <a:solidFill>
                  <a:srgbClr val="FFE600"/>
                </a:solidFill>
                <a:latin typeface="Inter Light"/>
                <a:ea typeface="Inter Light"/>
                <a:cs typeface="Inter Light"/>
                <a:sym typeface="Inter Light"/>
              </a:rPr>
              <a:t>Cost Breakdown</a:t>
            </a:r>
            <a:endParaRPr sz="1800">
              <a:solidFill>
                <a:srgbClr val="FFE600"/>
              </a:solidFill>
              <a:latin typeface="Inter Light"/>
              <a:ea typeface="Inter Light"/>
              <a:cs typeface="Inter Light"/>
              <a:sym typeface="Inter Light"/>
            </a:endParaRPr>
          </a:p>
        </p:txBody>
      </p:sp>
      <p:pic>
        <p:nvPicPr>
          <p:cNvPr id="956" name="Google Shape;956;p59"/>
          <p:cNvPicPr preferRelativeResize="0"/>
          <p:nvPr/>
        </p:nvPicPr>
        <p:blipFill>
          <a:blip r:embed="rId4">
            <a:alphaModFix/>
          </a:blip>
          <a:stretch>
            <a:fillRect/>
          </a:stretch>
        </p:blipFill>
        <p:spPr>
          <a:xfrm>
            <a:off x="8266700" y="1482925"/>
            <a:ext cx="3256524" cy="2013632"/>
          </a:xfrm>
          <a:prstGeom prst="rect">
            <a:avLst/>
          </a:prstGeom>
          <a:noFill/>
          <a:ln>
            <a:noFill/>
          </a:ln>
        </p:spPr>
      </p:pic>
      <p:sp>
        <p:nvSpPr>
          <p:cNvPr id="957" name="Google Shape;957;p59"/>
          <p:cNvSpPr txBox="1"/>
          <p:nvPr/>
        </p:nvSpPr>
        <p:spPr>
          <a:xfrm>
            <a:off x="8266700" y="3540150"/>
            <a:ext cx="3186000" cy="590400"/>
          </a:xfrm>
          <a:prstGeom prst="rect">
            <a:avLst/>
          </a:prstGeom>
          <a:noFill/>
          <a:ln>
            <a:noFill/>
          </a:ln>
        </p:spPr>
        <p:txBody>
          <a:bodyPr anchorCtr="0" anchor="t" bIns="0" lIns="0" spcFirstLastPara="1" rIns="0" wrap="square" tIns="0">
            <a:noAutofit/>
          </a:bodyPr>
          <a:lstStyle/>
          <a:p>
            <a:pPr indent="-172994" lvl="1" marL="179909" marR="0" rtl="0" algn="l">
              <a:lnSpc>
                <a:spcPct val="100000"/>
              </a:lnSpc>
              <a:spcBef>
                <a:spcPts val="0"/>
              </a:spcBef>
              <a:spcAft>
                <a:spcPts val="0"/>
              </a:spcAft>
              <a:buClr>
                <a:srgbClr val="FFE600"/>
              </a:buClr>
              <a:buSzPts val="1100"/>
              <a:buFont typeface="Inter Light"/>
              <a:buChar char="•"/>
            </a:pPr>
            <a:r>
              <a:rPr lang="en-IN" sz="1100">
                <a:solidFill>
                  <a:schemeClr val="lt1"/>
                </a:solidFill>
                <a:latin typeface="Inter Light"/>
                <a:ea typeface="Inter Light"/>
                <a:cs typeface="Inter Light"/>
                <a:sym typeface="Inter Light"/>
              </a:rPr>
              <a:t>Operating cost of the AI is </a:t>
            </a:r>
            <a:r>
              <a:rPr lang="en-IN" sz="1100">
                <a:solidFill>
                  <a:schemeClr val="dk2"/>
                </a:solidFill>
                <a:latin typeface="Inter Light"/>
                <a:ea typeface="Inter Light"/>
                <a:cs typeface="Inter Light"/>
                <a:sym typeface="Inter Light"/>
              </a:rPr>
              <a:t>A$227.79</a:t>
            </a:r>
            <a:r>
              <a:rPr lang="en-IN" sz="1100">
                <a:solidFill>
                  <a:schemeClr val="lt1"/>
                </a:solidFill>
                <a:latin typeface="Inter Light"/>
                <a:ea typeface="Inter Light"/>
                <a:cs typeface="Inter Light"/>
                <a:sym typeface="Inter Light"/>
              </a:rPr>
              <a:t> per month or </a:t>
            </a:r>
            <a:r>
              <a:rPr lang="en-IN" sz="1100">
                <a:solidFill>
                  <a:schemeClr val="dk2"/>
                </a:solidFill>
                <a:latin typeface="Inter Light"/>
                <a:ea typeface="Inter Light"/>
                <a:cs typeface="Inter Light"/>
                <a:sym typeface="Inter Light"/>
              </a:rPr>
              <a:t>A$9.54</a:t>
            </a:r>
            <a:r>
              <a:rPr lang="en-IN" sz="1100">
                <a:solidFill>
                  <a:schemeClr val="lt1"/>
                </a:solidFill>
                <a:latin typeface="Inter Light"/>
                <a:ea typeface="Inter Light"/>
                <a:cs typeface="Inter Light"/>
                <a:sym typeface="Inter Light"/>
              </a:rPr>
              <a:t> per day (subject to </a:t>
            </a:r>
            <a:r>
              <a:rPr lang="en-IN" sz="1100">
                <a:solidFill>
                  <a:schemeClr val="dk2"/>
                </a:solidFill>
                <a:latin typeface="Inter Light"/>
                <a:ea typeface="Inter Light"/>
                <a:cs typeface="Inter Light"/>
                <a:sym typeface="Inter Light"/>
              </a:rPr>
              <a:t>± A$8.00</a:t>
            </a:r>
            <a:r>
              <a:rPr lang="en-IN" sz="1100">
                <a:solidFill>
                  <a:schemeClr val="lt1"/>
                </a:solidFill>
                <a:latin typeface="Inter Light"/>
                <a:ea typeface="Inter Light"/>
                <a:cs typeface="Inter Light"/>
                <a:sym typeface="Inter Light"/>
              </a:rPr>
              <a:t> depending on usage).</a:t>
            </a:r>
            <a:endParaRPr sz="1100">
              <a:solidFill>
                <a:srgbClr val="FFFFFF"/>
              </a:solidFill>
              <a:latin typeface="Inter Light"/>
              <a:ea typeface="Inter Light"/>
              <a:cs typeface="Inter Light"/>
              <a:sym typeface="Inter Light"/>
            </a:endParaRPr>
          </a:p>
        </p:txBody>
      </p:sp>
      <p:sp>
        <p:nvSpPr>
          <p:cNvPr id="958" name="Google Shape;958;p59"/>
          <p:cNvSpPr txBox="1"/>
          <p:nvPr/>
        </p:nvSpPr>
        <p:spPr>
          <a:xfrm>
            <a:off x="9826125" y="2811650"/>
            <a:ext cx="10821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800">
                <a:solidFill>
                  <a:schemeClr val="lt1"/>
                </a:solidFill>
                <a:latin typeface="Inter Light"/>
                <a:ea typeface="Inter Light"/>
                <a:cs typeface="Inter Light"/>
                <a:sym typeface="Inter Light"/>
              </a:rPr>
              <a:t>$0.01</a:t>
            </a:r>
            <a:endParaRPr sz="800">
              <a:solidFill>
                <a:schemeClr val="lt1"/>
              </a:solidFill>
              <a:latin typeface="Inter Light"/>
              <a:ea typeface="Inter Light"/>
              <a:cs typeface="Inter Light"/>
              <a:sym typeface="Inter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60"/>
          <p:cNvPicPr preferRelativeResize="0"/>
          <p:nvPr>
            <p:ph idx="2" type="pic"/>
          </p:nvPr>
        </p:nvPicPr>
        <p:blipFill rotWithShape="1">
          <a:blip r:embed="rId3">
            <a:alphaModFix/>
          </a:blip>
          <a:srcRect b="0" l="30565" r="30565" t="0"/>
          <a:stretch/>
        </p:blipFill>
        <p:spPr>
          <a:xfrm>
            <a:off x="8199125" y="0"/>
            <a:ext cx="3999299" cy="6857999"/>
          </a:xfrm>
          <a:prstGeom prst="rect">
            <a:avLst/>
          </a:prstGeom>
        </p:spPr>
      </p:pic>
      <p:sp>
        <p:nvSpPr>
          <p:cNvPr id="965" name="Google Shape;965;p60"/>
          <p:cNvSpPr txBox="1"/>
          <p:nvPr>
            <p:ph type="title"/>
          </p:nvPr>
        </p:nvSpPr>
        <p:spPr>
          <a:xfrm>
            <a:off x="609919" y="294200"/>
            <a:ext cx="7444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2600"/>
              <a:t>Transformation</a:t>
            </a:r>
            <a:endParaRPr sz="2600"/>
          </a:p>
        </p:txBody>
      </p:sp>
      <p:pic>
        <p:nvPicPr>
          <p:cNvPr id="966" name="Google Shape;966;p60"/>
          <p:cNvPicPr preferRelativeResize="0"/>
          <p:nvPr/>
        </p:nvPicPr>
        <p:blipFill rotWithShape="1">
          <a:blip r:embed="rId4">
            <a:alphaModFix/>
          </a:blip>
          <a:srcRect b="42787" l="36672" r="27966" t="30375"/>
          <a:stretch/>
        </p:blipFill>
        <p:spPr>
          <a:xfrm>
            <a:off x="8728028" y="164747"/>
            <a:ext cx="647700" cy="647700"/>
          </a:xfrm>
          <a:prstGeom prst="ellipse">
            <a:avLst/>
          </a:prstGeom>
          <a:noFill/>
          <a:ln>
            <a:noFill/>
          </a:ln>
        </p:spPr>
      </p:pic>
      <p:sp>
        <p:nvSpPr>
          <p:cNvPr id="967" name="Google Shape;967;p60"/>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Eugene Sung</a:t>
            </a:r>
            <a:endParaRPr sz="1500">
              <a:latin typeface="Inter SemiBold"/>
              <a:ea typeface="Inter SemiBold"/>
              <a:cs typeface="Inter SemiBold"/>
              <a:sym typeface="Inter SemiBold"/>
            </a:endParaRPr>
          </a:p>
        </p:txBody>
      </p:sp>
      <p:sp>
        <p:nvSpPr>
          <p:cNvPr id="968" name="Google Shape;968;p60"/>
          <p:cNvSpPr txBox="1"/>
          <p:nvPr/>
        </p:nvSpPr>
        <p:spPr>
          <a:xfrm>
            <a:off x="667097" y="1039325"/>
            <a:ext cx="2494500" cy="296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lang="en-IN" sz="1600">
                <a:solidFill>
                  <a:srgbClr val="FFE600"/>
                </a:solidFill>
                <a:latin typeface="Inter Light"/>
                <a:ea typeface="Inter Light"/>
                <a:cs typeface="Inter Light"/>
                <a:sym typeface="Inter Light"/>
              </a:rPr>
              <a:t>Key Success Factor</a:t>
            </a:r>
            <a:endParaRPr sz="1600">
              <a:solidFill>
                <a:srgbClr val="FFE600"/>
              </a:solidFill>
              <a:latin typeface="Inter Light"/>
              <a:ea typeface="Inter Light"/>
              <a:cs typeface="Inter Light"/>
              <a:sym typeface="Inter Light"/>
            </a:endParaRPr>
          </a:p>
        </p:txBody>
      </p:sp>
      <p:sp>
        <p:nvSpPr>
          <p:cNvPr id="969" name="Google Shape;969;p60"/>
          <p:cNvSpPr txBox="1"/>
          <p:nvPr/>
        </p:nvSpPr>
        <p:spPr>
          <a:xfrm>
            <a:off x="667088" y="1344575"/>
            <a:ext cx="2494500" cy="296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i="1" lang="en-IN" sz="700">
                <a:solidFill>
                  <a:srgbClr val="F2F2F2"/>
                </a:solidFill>
                <a:latin typeface="Inter Light"/>
                <a:ea typeface="Inter Light"/>
                <a:cs typeface="Inter Light"/>
                <a:sym typeface="Inter Light"/>
              </a:rPr>
              <a:t>Source: GenAI Will Write the Future of Insurance Claims, BCG, Dec 13, 2023</a:t>
            </a:r>
            <a:endParaRPr i="1" sz="700">
              <a:solidFill>
                <a:srgbClr val="F2F2F2"/>
              </a:solidFill>
              <a:latin typeface="Inter Light"/>
              <a:ea typeface="Inter Light"/>
              <a:cs typeface="Inter Light"/>
              <a:sym typeface="Inter Light"/>
            </a:endParaRPr>
          </a:p>
        </p:txBody>
      </p:sp>
      <p:sp>
        <p:nvSpPr>
          <p:cNvPr id="970" name="Google Shape;970;p60"/>
          <p:cNvSpPr txBox="1"/>
          <p:nvPr/>
        </p:nvSpPr>
        <p:spPr>
          <a:xfrm>
            <a:off x="2361388" y="2524669"/>
            <a:ext cx="1567500" cy="50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solidFill>
                  <a:schemeClr val="lt1"/>
                </a:solidFill>
                <a:latin typeface="Inter"/>
                <a:ea typeface="Inter"/>
                <a:cs typeface="Inter"/>
                <a:sym typeface="Inter"/>
              </a:rPr>
              <a:t>Protecting NRMA’s IP &amp; Data</a:t>
            </a:r>
            <a:endParaRPr sz="1200">
              <a:solidFill>
                <a:schemeClr val="lt1"/>
              </a:solidFill>
              <a:latin typeface="Inter"/>
              <a:ea typeface="Inter"/>
              <a:cs typeface="Inter"/>
              <a:sym typeface="Inter"/>
            </a:endParaRPr>
          </a:p>
        </p:txBody>
      </p:sp>
      <p:sp>
        <p:nvSpPr>
          <p:cNvPr id="971" name="Google Shape;971;p60"/>
          <p:cNvSpPr/>
          <p:nvPr/>
        </p:nvSpPr>
        <p:spPr>
          <a:xfrm>
            <a:off x="2785138" y="1722963"/>
            <a:ext cx="720000" cy="72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972" name="Google Shape;972;p60"/>
          <p:cNvPicPr preferRelativeResize="0"/>
          <p:nvPr/>
        </p:nvPicPr>
        <p:blipFill>
          <a:blip r:embed="rId5">
            <a:alphaModFix/>
          </a:blip>
          <a:stretch>
            <a:fillRect/>
          </a:stretch>
        </p:blipFill>
        <p:spPr>
          <a:xfrm>
            <a:off x="2965129" y="1902975"/>
            <a:ext cx="360000" cy="360000"/>
          </a:xfrm>
          <a:prstGeom prst="rect">
            <a:avLst/>
          </a:prstGeom>
          <a:noFill/>
          <a:ln>
            <a:noFill/>
          </a:ln>
        </p:spPr>
      </p:pic>
      <p:sp>
        <p:nvSpPr>
          <p:cNvPr id="973" name="Google Shape;973;p60"/>
          <p:cNvSpPr txBox="1"/>
          <p:nvPr/>
        </p:nvSpPr>
        <p:spPr>
          <a:xfrm>
            <a:off x="4116350" y="2524669"/>
            <a:ext cx="1567500" cy="50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solidFill>
                  <a:schemeClr val="lt1"/>
                </a:solidFill>
                <a:latin typeface="Inter"/>
                <a:ea typeface="Inter"/>
                <a:cs typeface="Inter"/>
                <a:sym typeface="Inter"/>
              </a:rPr>
              <a:t>Data &amp; Technology Readiness</a:t>
            </a:r>
            <a:endParaRPr sz="1200">
              <a:solidFill>
                <a:schemeClr val="lt1"/>
              </a:solidFill>
              <a:latin typeface="Inter"/>
              <a:ea typeface="Inter"/>
              <a:cs typeface="Inter"/>
              <a:sym typeface="Inter"/>
            </a:endParaRPr>
          </a:p>
        </p:txBody>
      </p:sp>
      <p:sp>
        <p:nvSpPr>
          <p:cNvPr id="974" name="Google Shape;974;p60"/>
          <p:cNvSpPr/>
          <p:nvPr/>
        </p:nvSpPr>
        <p:spPr>
          <a:xfrm>
            <a:off x="4540100" y="1722963"/>
            <a:ext cx="720000" cy="72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975" name="Google Shape;975;p60"/>
          <p:cNvSpPr txBox="1"/>
          <p:nvPr/>
        </p:nvSpPr>
        <p:spPr>
          <a:xfrm>
            <a:off x="5871313" y="2524669"/>
            <a:ext cx="1567500" cy="50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solidFill>
                  <a:schemeClr val="lt1"/>
                </a:solidFill>
                <a:latin typeface="Inter"/>
                <a:ea typeface="Inter"/>
                <a:cs typeface="Inter"/>
                <a:sym typeface="Inter"/>
              </a:rPr>
              <a:t>People Change Management</a:t>
            </a:r>
            <a:endParaRPr sz="1200">
              <a:solidFill>
                <a:schemeClr val="lt1"/>
              </a:solidFill>
              <a:latin typeface="Inter"/>
              <a:ea typeface="Inter"/>
              <a:cs typeface="Inter"/>
              <a:sym typeface="Inter"/>
            </a:endParaRPr>
          </a:p>
        </p:txBody>
      </p:sp>
      <p:sp>
        <p:nvSpPr>
          <p:cNvPr id="976" name="Google Shape;976;p60"/>
          <p:cNvSpPr/>
          <p:nvPr/>
        </p:nvSpPr>
        <p:spPr>
          <a:xfrm>
            <a:off x="6295063" y="1722963"/>
            <a:ext cx="720000" cy="72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977" name="Google Shape;977;p60"/>
          <p:cNvPicPr preferRelativeResize="0"/>
          <p:nvPr/>
        </p:nvPicPr>
        <p:blipFill>
          <a:blip r:embed="rId6">
            <a:alphaModFix/>
          </a:blip>
          <a:stretch>
            <a:fillRect/>
          </a:stretch>
        </p:blipFill>
        <p:spPr>
          <a:xfrm>
            <a:off x="4720113" y="1902975"/>
            <a:ext cx="360000" cy="360000"/>
          </a:xfrm>
          <a:prstGeom prst="rect">
            <a:avLst/>
          </a:prstGeom>
          <a:noFill/>
          <a:ln>
            <a:noFill/>
          </a:ln>
        </p:spPr>
      </p:pic>
      <p:sp>
        <p:nvSpPr>
          <p:cNvPr id="978" name="Google Shape;978;p60"/>
          <p:cNvSpPr txBox="1"/>
          <p:nvPr/>
        </p:nvSpPr>
        <p:spPr>
          <a:xfrm>
            <a:off x="606425" y="2524669"/>
            <a:ext cx="1567500" cy="50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solidFill>
                  <a:schemeClr val="lt1"/>
                </a:solidFill>
                <a:latin typeface="Inter"/>
                <a:ea typeface="Inter"/>
                <a:cs typeface="Inter"/>
                <a:sym typeface="Inter"/>
              </a:rPr>
              <a:t>Responsible AI Principles</a:t>
            </a:r>
            <a:endParaRPr sz="1200">
              <a:solidFill>
                <a:schemeClr val="lt1"/>
              </a:solidFill>
              <a:latin typeface="Inter"/>
              <a:ea typeface="Inter"/>
              <a:cs typeface="Inter"/>
              <a:sym typeface="Inter"/>
            </a:endParaRPr>
          </a:p>
        </p:txBody>
      </p:sp>
      <p:sp>
        <p:nvSpPr>
          <p:cNvPr id="979" name="Google Shape;979;p60"/>
          <p:cNvSpPr/>
          <p:nvPr/>
        </p:nvSpPr>
        <p:spPr>
          <a:xfrm>
            <a:off x="1030175" y="1722963"/>
            <a:ext cx="720000" cy="72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980" name="Google Shape;980;p60"/>
          <p:cNvPicPr preferRelativeResize="0"/>
          <p:nvPr/>
        </p:nvPicPr>
        <p:blipFill>
          <a:blip r:embed="rId7">
            <a:alphaModFix/>
          </a:blip>
          <a:stretch>
            <a:fillRect/>
          </a:stretch>
        </p:blipFill>
        <p:spPr>
          <a:xfrm>
            <a:off x="1210163" y="1902975"/>
            <a:ext cx="360000" cy="360000"/>
          </a:xfrm>
          <a:prstGeom prst="rect">
            <a:avLst/>
          </a:prstGeom>
          <a:noFill/>
          <a:ln>
            <a:noFill/>
          </a:ln>
        </p:spPr>
      </p:pic>
      <p:grpSp>
        <p:nvGrpSpPr>
          <p:cNvPr id="981" name="Google Shape;981;p60"/>
          <p:cNvGrpSpPr/>
          <p:nvPr/>
        </p:nvGrpSpPr>
        <p:grpSpPr>
          <a:xfrm>
            <a:off x="11287125" y="6356350"/>
            <a:ext cx="303213" cy="311150"/>
            <a:chOff x="7110" y="4004"/>
            <a:chExt cx="191" cy="196"/>
          </a:xfrm>
        </p:grpSpPr>
        <p:sp>
          <p:nvSpPr>
            <p:cNvPr id="982" name="Google Shape;982;p60"/>
            <p:cNvSpPr/>
            <p:nvPr/>
          </p:nvSpPr>
          <p:spPr>
            <a:xfrm>
              <a:off x="7110" y="4004"/>
              <a:ext cx="191" cy="70"/>
            </a:xfrm>
            <a:custGeom>
              <a:rect b="b" l="l" r="r" t="t"/>
              <a:pathLst>
                <a:path extrusionOk="0" h="70" w="191">
                  <a:moveTo>
                    <a:pt x="191" y="0"/>
                  </a:moveTo>
                  <a:lnTo>
                    <a:pt x="0" y="70"/>
                  </a:lnTo>
                  <a:lnTo>
                    <a:pt x="191" y="36"/>
                  </a:lnTo>
                  <a:lnTo>
                    <a:pt x="19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983" name="Google Shape;983;p60"/>
            <p:cNvSpPr/>
            <p:nvPr/>
          </p:nvSpPr>
          <p:spPr>
            <a:xfrm>
              <a:off x="7111" y="4103"/>
              <a:ext cx="78" cy="97"/>
            </a:xfrm>
            <a:custGeom>
              <a:rect b="b" l="l" r="r" t="t"/>
              <a:pathLst>
                <a:path extrusionOk="0" h="97" w="78">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984" name="Google Shape;984;p60"/>
            <p:cNvSpPr/>
            <p:nvPr/>
          </p:nvSpPr>
          <p:spPr>
            <a:xfrm>
              <a:off x="7176" y="4103"/>
              <a:ext cx="96" cy="97"/>
            </a:xfrm>
            <a:custGeom>
              <a:rect b="b" l="l" r="r" t="t"/>
              <a:pathLst>
                <a:path extrusionOk="0" h="97" w="96">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
        <p:nvSpPr>
          <p:cNvPr id="985" name="Google Shape;985;p60"/>
          <p:cNvSpPr txBox="1"/>
          <p:nvPr/>
        </p:nvSpPr>
        <p:spPr>
          <a:xfrm>
            <a:off x="2213637" y="3030475"/>
            <a:ext cx="3445800" cy="8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7840"/>
              <a:buFont typeface="Arial"/>
              <a:buNone/>
            </a:pPr>
            <a:r>
              <a:rPr lang="en-IN" sz="11200">
                <a:solidFill>
                  <a:schemeClr val="dk2"/>
                </a:solidFill>
                <a:latin typeface="Georgia"/>
                <a:ea typeface="Georgia"/>
                <a:cs typeface="Georgia"/>
                <a:sym typeface="Georgia"/>
              </a:rPr>
              <a:t>“</a:t>
            </a:r>
            <a:endParaRPr/>
          </a:p>
        </p:txBody>
      </p:sp>
      <p:sp>
        <p:nvSpPr>
          <p:cNvPr id="986" name="Google Shape;986;p60"/>
          <p:cNvSpPr txBox="1"/>
          <p:nvPr/>
        </p:nvSpPr>
        <p:spPr>
          <a:xfrm rot="10800000">
            <a:off x="2940768" y="5377100"/>
            <a:ext cx="3449700" cy="8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7840"/>
              <a:buFont typeface="Arial"/>
              <a:buNone/>
            </a:pPr>
            <a:r>
              <a:rPr lang="en-IN" sz="11200">
                <a:solidFill>
                  <a:schemeClr val="dk2"/>
                </a:solidFill>
                <a:latin typeface="Georgia"/>
                <a:ea typeface="Georgia"/>
                <a:cs typeface="Georgia"/>
                <a:sym typeface="Georgia"/>
              </a:rPr>
              <a:t>“</a:t>
            </a:r>
            <a:endParaRPr/>
          </a:p>
        </p:txBody>
      </p:sp>
      <p:sp>
        <p:nvSpPr>
          <p:cNvPr id="987" name="Google Shape;987;p60"/>
          <p:cNvSpPr txBox="1"/>
          <p:nvPr/>
        </p:nvSpPr>
        <p:spPr>
          <a:xfrm>
            <a:off x="2545888" y="3913875"/>
            <a:ext cx="3904800" cy="166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IN" sz="1800">
                <a:solidFill>
                  <a:srgbClr val="FFFFFF"/>
                </a:solidFill>
                <a:latin typeface="Inter"/>
                <a:ea typeface="Inter"/>
                <a:cs typeface="Inter"/>
                <a:sym typeface="Inter"/>
              </a:rPr>
              <a:t>With the time reduction, employees can dedicate their time to higher-value activities and help reduce employee burnout caused by repetitive activities.</a:t>
            </a:r>
            <a:endParaRPr sz="1800">
              <a:solidFill>
                <a:schemeClr val="dk2"/>
              </a:solidFill>
              <a:latin typeface="Inter"/>
              <a:ea typeface="Inter"/>
              <a:cs typeface="Inter"/>
              <a:sym typeface="Inter"/>
            </a:endParaRPr>
          </a:p>
        </p:txBody>
      </p:sp>
      <p:sp>
        <p:nvSpPr>
          <p:cNvPr id="988" name="Google Shape;988;p60"/>
          <p:cNvSpPr txBox="1"/>
          <p:nvPr/>
        </p:nvSpPr>
        <p:spPr>
          <a:xfrm>
            <a:off x="2545900" y="5377100"/>
            <a:ext cx="2494500" cy="296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i="1" lang="en-IN" sz="700">
                <a:solidFill>
                  <a:srgbClr val="F2F2F2"/>
                </a:solidFill>
                <a:latin typeface="Inter Light"/>
                <a:ea typeface="Inter Light"/>
                <a:cs typeface="Inter Light"/>
                <a:sym typeface="Inter Light"/>
              </a:rPr>
              <a:t>Source: The human side of generative AI: Creating a path to productivity, McKinsey &amp; Company, Mar 18, 2024</a:t>
            </a:r>
            <a:endParaRPr i="1" sz="700">
              <a:solidFill>
                <a:srgbClr val="F2F2F2"/>
              </a:solidFill>
              <a:latin typeface="Inter Light"/>
              <a:ea typeface="Inter Light"/>
              <a:cs typeface="Inter Light"/>
              <a:sym typeface="Inter Light"/>
            </a:endParaRPr>
          </a:p>
        </p:txBody>
      </p:sp>
      <p:pic>
        <p:nvPicPr>
          <p:cNvPr id="989" name="Google Shape;989;p60"/>
          <p:cNvPicPr preferRelativeResize="0"/>
          <p:nvPr/>
        </p:nvPicPr>
        <p:blipFill>
          <a:blip r:embed="rId8">
            <a:alphaModFix/>
          </a:blip>
          <a:stretch>
            <a:fillRect/>
          </a:stretch>
        </p:blipFill>
        <p:spPr>
          <a:xfrm>
            <a:off x="6475083" y="1902975"/>
            <a:ext cx="360000" cy="360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61"/>
          <p:cNvPicPr preferRelativeResize="0"/>
          <p:nvPr>
            <p:ph idx="2" type="pic"/>
          </p:nvPr>
        </p:nvPicPr>
        <p:blipFill rotWithShape="1">
          <a:blip r:embed="rId3">
            <a:alphaModFix/>
          </a:blip>
          <a:srcRect b="7819" l="0" r="0" t="7827"/>
          <a:stretch/>
        </p:blipFill>
        <p:spPr>
          <a:xfrm>
            <a:off x="3175" y="0"/>
            <a:ext cx="12198349" cy="6857999"/>
          </a:xfrm>
          <a:prstGeom prst="rect">
            <a:avLst/>
          </a:prstGeom>
          <a:noFill/>
          <a:ln>
            <a:noFill/>
          </a:ln>
        </p:spPr>
      </p:pic>
      <p:sp>
        <p:nvSpPr>
          <p:cNvPr id="995" name="Google Shape;995;p61"/>
          <p:cNvSpPr/>
          <p:nvPr/>
        </p:nvSpPr>
        <p:spPr>
          <a:xfrm>
            <a:off x="6350" y="0"/>
            <a:ext cx="12192000" cy="6858000"/>
          </a:xfrm>
          <a:prstGeom prst="rect">
            <a:avLst/>
          </a:pr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96" name="Google Shape;996;p61"/>
          <p:cNvSpPr/>
          <p:nvPr/>
        </p:nvSpPr>
        <p:spPr>
          <a:xfrm>
            <a:off x="838637" y="3251200"/>
            <a:ext cx="6950400" cy="812700"/>
          </a:xfrm>
          <a:prstGeom prst="rect">
            <a:avLst/>
          </a:prstGeom>
          <a:solidFill>
            <a:schemeClr val="dk2"/>
          </a:solidFill>
          <a:ln>
            <a:noFill/>
          </a:ln>
        </p:spPr>
        <p:txBody>
          <a:bodyPr anchorCtr="0" anchor="ctr" bIns="45700" lIns="1828800" spcFirstLastPara="1" rIns="91425" wrap="square" tIns="45700">
            <a:noAutofit/>
          </a:bodyPr>
          <a:lstStyle/>
          <a:p>
            <a:pPr indent="0" lvl="0" marL="0" rtl="0" algn="l">
              <a:spcBef>
                <a:spcPts val="0"/>
              </a:spcBef>
              <a:spcAft>
                <a:spcPts val="0"/>
              </a:spcAft>
              <a:buSzPts val="2000"/>
              <a:buNone/>
            </a:pPr>
            <a:r>
              <a:rPr b="1" lang="en-IN" sz="2000">
                <a:solidFill>
                  <a:schemeClr val="lt2"/>
                </a:solidFill>
                <a:latin typeface="Inter"/>
                <a:ea typeface="Inter"/>
                <a:cs typeface="Inter"/>
                <a:sym typeface="Inter"/>
              </a:rPr>
              <a:t>Web App &amp; </a:t>
            </a:r>
            <a:r>
              <a:rPr b="1" lang="en-IN" sz="2000">
                <a:solidFill>
                  <a:schemeClr val="lt2"/>
                </a:solidFill>
                <a:uFill>
                  <a:noFill/>
                </a:uFill>
                <a:latin typeface="Inter"/>
                <a:ea typeface="Inter"/>
                <a:cs typeface="Inter"/>
                <a:sym typeface="Inter"/>
                <a:hlinkClick r:id="rId4">
                  <a:extLst>
                    <a:ext uri="{A12FA001-AC4F-418D-AE19-62706E023703}">
                      <ahyp:hlinkClr val="tx"/>
                    </a:ext>
                  </a:extLst>
                </a:hlinkClick>
              </a:rPr>
              <a:t>Live Demo</a:t>
            </a:r>
            <a:endParaRPr b="1" sz="2000">
              <a:solidFill>
                <a:schemeClr val="lt2"/>
              </a:solidFill>
              <a:latin typeface="Inter"/>
              <a:ea typeface="Inter"/>
              <a:cs typeface="Inter"/>
              <a:sym typeface="Inter"/>
            </a:endParaRPr>
          </a:p>
        </p:txBody>
      </p:sp>
      <p:sp>
        <p:nvSpPr>
          <p:cNvPr id="997" name="Google Shape;997;p61"/>
          <p:cNvSpPr txBox="1"/>
          <p:nvPr/>
        </p:nvSpPr>
        <p:spPr>
          <a:xfrm>
            <a:off x="940289" y="2510622"/>
            <a:ext cx="1555500" cy="14469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8800">
                <a:solidFill>
                  <a:schemeClr val="lt1"/>
                </a:solidFill>
                <a:latin typeface="Inter"/>
                <a:ea typeface="Inter"/>
                <a:cs typeface="Inter"/>
                <a:sym typeface="Inter"/>
              </a:rPr>
              <a:t>7</a:t>
            </a:r>
            <a:endParaRPr sz="3600">
              <a:solidFill>
                <a:schemeClr val="lt1"/>
              </a:solidFill>
              <a:latin typeface="Inter Light"/>
              <a:ea typeface="Inter Light"/>
              <a:cs typeface="Inter Light"/>
              <a:sym typeface="Inter Light"/>
            </a:endParaRPr>
          </a:p>
        </p:txBody>
      </p:sp>
      <p:sp>
        <p:nvSpPr>
          <p:cNvPr id="998" name="Google Shape;998;p61"/>
          <p:cNvSpPr/>
          <p:nvPr/>
        </p:nvSpPr>
        <p:spPr>
          <a:xfrm rot="5400000">
            <a:off x="782052" y="6532155"/>
            <a:ext cx="365700" cy="96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Inter Light"/>
              <a:ea typeface="Inter Light"/>
              <a:cs typeface="Inter Light"/>
              <a:sym typeface="Inter Light"/>
            </a:endParaRPr>
          </a:p>
        </p:txBody>
      </p:sp>
      <p:sp>
        <p:nvSpPr>
          <p:cNvPr id="999" name="Google Shape;999;p61"/>
          <p:cNvSpPr txBox="1"/>
          <p:nvPr/>
        </p:nvSpPr>
        <p:spPr>
          <a:xfrm>
            <a:off x="609919" y="6397754"/>
            <a:ext cx="4575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2"/>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uFill>
                  <a:noFill/>
                </a:uFill>
                <a:latin typeface="Inter"/>
                <a:ea typeface="Inter"/>
                <a:cs typeface="Inter"/>
                <a:sym typeface="Inter"/>
                <a:hlinkClick r:id="rId3"/>
              </a:rPr>
              <a:t>WebApp </a:t>
            </a:r>
            <a:r>
              <a:rPr lang="en-IN">
                <a:uFill>
                  <a:noFill/>
                </a:uFill>
                <a:latin typeface="Inter"/>
                <a:ea typeface="Inter"/>
                <a:cs typeface="Inter"/>
                <a:sym typeface="Inter"/>
                <a:hlinkClick r:id="rId4"/>
              </a:rPr>
              <a:t>Integration</a:t>
            </a:r>
            <a:r>
              <a:rPr lang="en-IN">
                <a:latin typeface="Inter"/>
                <a:ea typeface="Inter"/>
                <a:cs typeface="Inter"/>
                <a:sym typeface="Inter"/>
              </a:rPr>
              <a:t> + </a:t>
            </a:r>
            <a:r>
              <a:rPr lang="en-IN">
                <a:uFill>
                  <a:noFill/>
                </a:uFill>
                <a:latin typeface="Inter"/>
                <a:ea typeface="Inter"/>
                <a:cs typeface="Inter"/>
                <a:sym typeface="Inter"/>
                <a:hlinkClick r:id="rId5"/>
              </a:rPr>
              <a:t>Live Demo</a:t>
            </a:r>
            <a:endParaRPr/>
          </a:p>
        </p:txBody>
      </p:sp>
      <p:sp>
        <p:nvSpPr>
          <p:cNvPr id="1006" name="Google Shape;1006;p62"/>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1007" name="Google Shape;1007;p62"/>
          <p:cNvPicPr preferRelativeResize="0"/>
          <p:nvPr/>
        </p:nvPicPr>
        <p:blipFill rotWithShape="1">
          <a:blip r:embed="rId6">
            <a:alphaModFix/>
          </a:blip>
          <a:srcRect b="0" l="3332" r="4365" t="0"/>
          <a:stretch/>
        </p:blipFill>
        <p:spPr>
          <a:xfrm>
            <a:off x="0" y="2035378"/>
            <a:ext cx="12198352" cy="2787235"/>
          </a:xfrm>
          <a:prstGeom prst="rect">
            <a:avLst/>
          </a:prstGeom>
          <a:noFill/>
          <a:ln>
            <a:noFill/>
          </a:ln>
        </p:spPr>
      </p:pic>
      <p:pic>
        <p:nvPicPr>
          <p:cNvPr id="1008" name="Google Shape;1008;p62">
            <a:hlinkClick r:id="rId7"/>
          </p:cNvPr>
          <p:cNvPicPr preferRelativeResize="0"/>
          <p:nvPr/>
        </p:nvPicPr>
        <p:blipFill>
          <a:blip r:embed="rId8">
            <a:alphaModFix/>
          </a:blip>
          <a:stretch>
            <a:fillRect/>
          </a:stretch>
        </p:blipFill>
        <p:spPr>
          <a:xfrm>
            <a:off x="8825251" y="3766358"/>
            <a:ext cx="716450" cy="379975"/>
          </a:xfrm>
          <a:prstGeom prst="rect">
            <a:avLst/>
          </a:prstGeom>
          <a:noFill/>
          <a:ln>
            <a:noFill/>
          </a:ln>
        </p:spPr>
      </p:pic>
      <p:pic>
        <p:nvPicPr>
          <p:cNvPr id="1009" name="Google Shape;1009;p62"/>
          <p:cNvPicPr preferRelativeResize="0"/>
          <p:nvPr/>
        </p:nvPicPr>
        <p:blipFill>
          <a:blip r:embed="rId9">
            <a:alphaModFix/>
          </a:blip>
          <a:stretch>
            <a:fillRect/>
          </a:stretch>
        </p:blipFill>
        <p:spPr>
          <a:xfrm>
            <a:off x="8727864" y="163511"/>
            <a:ext cx="648000" cy="648000"/>
          </a:xfrm>
          <a:prstGeom prst="ellipse">
            <a:avLst/>
          </a:prstGeom>
          <a:noFill/>
          <a:ln>
            <a:noFill/>
          </a:ln>
        </p:spPr>
      </p:pic>
      <p:sp>
        <p:nvSpPr>
          <p:cNvPr id="1010" name="Google Shape;1010;p62"/>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Noorullah </a:t>
            </a:r>
            <a:r>
              <a:rPr lang="en-IN" sz="1500">
                <a:solidFill>
                  <a:srgbClr val="FFFFFF"/>
                </a:solidFill>
                <a:latin typeface="Inter SemiBold"/>
                <a:ea typeface="Inter SemiBold"/>
                <a:cs typeface="Inter SemiBold"/>
                <a:sym typeface="Inter SemiBold"/>
              </a:rPr>
              <a:t>Khan</a:t>
            </a:r>
            <a:endParaRPr sz="1500">
              <a:latin typeface="Inter SemiBold"/>
              <a:ea typeface="Inter SemiBold"/>
              <a:cs typeface="Inter SemiBold"/>
              <a:sym typeface="Inter SemiBold"/>
            </a:endParaRPr>
          </a:p>
        </p:txBody>
      </p:sp>
      <p:sp>
        <p:nvSpPr>
          <p:cNvPr id="1011" name="Google Shape;1011;p62">
            <a:hlinkClick r:id="rId10"/>
          </p:cNvPr>
          <p:cNvSpPr/>
          <p:nvPr/>
        </p:nvSpPr>
        <p:spPr>
          <a:xfrm>
            <a:off x="6788875" y="3338375"/>
            <a:ext cx="716400" cy="739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63"/>
          <p:cNvPicPr preferRelativeResize="0"/>
          <p:nvPr>
            <p:ph idx="2" type="pic"/>
          </p:nvPr>
        </p:nvPicPr>
        <p:blipFill rotWithShape="1">
          <a:blip r:embed="rId3">
            <a:alphaModFix/>
          </a:blip>
          <a:srcRect b="7819" l="0" r="0" t="7827"/>
          <a:stretch/>
        </p:blipFill>
        <p:spPr>
          <a:xfrm>
            <a:off x="0" y="0"/>
            <a:ext cx="12198298" cy="6857999"/>
          </a:xfrm>
          <a:prstGeom prst="rect">
            <a:avLst/>
          </a:prstGeom>
          <a:noFill/>
          <a:ln>
            <a:noFill/>
          </a:ln>
        </p:spPr>
      </p:pic>
      <p:sp>
        <p:nvSpPr>
          <p:cNvPr id="1017" name="Google Shape;1017;p63"/>
          <p:cNvSpPr/>
          <p:nvPr/>
        </p:nvSpPr>
        <p:spPr>
          <a:xfrm>
            <a:off x="3150" y="0"/>
            <a:ext cx="12192000" cy="6858000"/>
          </a:xfrm>
          <a:prstGeom prst="rect">
            <a:avLst/>
          </a:pr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18" name="Google Shape;1018;p63"/>
          <p:cNvSpPr/>
          <p:nvPr/>
        </p:nvSpPr>
        <p:spPr>
          <a:xfrm>
            <a:off x="838637" y="3251200"/>
            <a:ext cx="6950400" cy="812700"/>
          </a:xfrm>
          <a:prstGeom prst="rect">
            <a:avLst/>
          </a:prstGeom>
          <a:solidFill>
            <a:schemeClr val="dk2"/>
          </a:solidFill>
          <a:ln>
            <a:noFill/>
          </a:ln>
        </p:spPr>
        <p:txBody>
          <a:bodyPr anchorCtr="0" anchor="ctr" bIns="45700" lIns="1828800" spcFirstLastPara="1" rIns="91425" wrap="square" tIns="45700">
            <a:noAutofit/>
          </a:bodyPr>
          <a:lstStyle/>
          <a:p>
            <a:pPr indent="0" lvl="0" marL="0" rtl="0" algn="l">
              <a:spcBef>
                <a:spcPts val="0"/>
              </a:spcBef>
              <a:spcAft>
                <a:spcPts val="0"/>
              </a:spcAft>
              <a:buSzPts val="2000"/>
              <a:buNone/>
            </a:pPr>
            <a:r>
              <a:rPr b="1" lang="en-IN" sz="2000">
                <a:solidFill>
                  <a:schemeClr val="lt2"/>
                </a:solidFill>
                <a:latin typeface="Inter"/>
                <a:ea typeface="Inter"/>
                <a:cs typeface="Inter"/>
                <a:sym typeface="Inter"/>
              </a:rPr>
              <a:t>Values</a:t>
            </a:r>
            <a:endParaRPr b="1" sz="2000">
              <a:solidFill>
                <a:schemeClr val="lt2"/>
              </a:solidFill>
              <a:latin typeface="Inter"/>
              <a:ea typeface="Inter"/>
              <a:cs typeface="Inter"/>
              <a:sym typeface="Inter"/>
            </a:endParaRPr>
          </a:p>
        </p:txBody>
      </p:sp>
      <p:sp>
        <p:nvSpPr>
          <p:cNvPr id="1019" name="Google Shape;1019;p63"/>
          <p:cNvSpPr txBox="1"/>
          <p:nvPr/>
        </p:nvSpPr>
        <p:spPr>
          <a:xfrm>
            <a:off x="940289" y="2510622"/>
            <a:ext cx="1555500" cy="14469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8800">
                <a:solidFill>
                  <a:schemeClr val="lt1"/>
                </a:solidFill>
                <a:latin typeface="Inter"/>
                <a:ea typeface="Inter"/>
                <a:cs typeface="Inter"/>
                <a:sym typeface="Inter"/>
              </a:rPr>
              <a:t>8</a:t>
            </a:r>
            <a:endParaRPr sz="3600">
              <a:solidFill>
                <a:schemeClr val="lt1"/>
              </a:solidFill>
              <a:latin typeface="Inter Light"/>
              <a:ea typeface="Inter Light"/>
              <a:cs typeface="Inter Light"/>
              <a:sym typeface="Inter Light"/>
            </a:endParaRPr>
          </a:p>
        </p:txBody>
      </p:sp>
      <p:sp>
        <p:nvSpPr>
          <p:cNvPr id="1020" name="Google Shape;1020;p63"/>
          <p:cNvSpPr/>
          <p:nvPr/>
        </p:nvSpPr>
        <p:spPr>
          <a:xfrm rot="5400000">
            <a:off x="782052" y="6532155"/>
            <a:ext cx="365700" cy="96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Inter Light"/>
              <a:ea typeface="Inter Light"/>
              <a:cs typeface="Inter Light"/>
              <a:sym typeface="Inter Light"/>
            </a:endParaRPr>
          </a:p>
        </p:txBody>
      </p:sp>
      <p:sp>
        <p:nvSpPr>
          <p:cNvPr id="1021" name="Google Shape;1021;p63"/>
          <p:cNvSpPr txBox="1"/>
          <p:nvPr/>
        </p:nvSpPr>
        <p:spPr>
          <a:xfrm>
            <a:off x="609919" y="6397754"/>
            <a:ext cx="4575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64"/>
          <p:cNvSpPr txBox="1"/>
          <p:nvPr/>
        </p:nvSpPr>
        <p:spPr>
          <a:xfrm>
            <a:off x="6836250" y="4255100"/>
            <a:ext cx="51741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799">
                <a:solidFill>
                  <a:schemeClr val="dk1"/>
                </a:solidFill>
                <a:latin typeface="Inter Light"/>
                <a:ea typeface="Inter Light"/>
                <a:cs typeface="Inter Light"/>
                <a:sym typeface="Inter Light"/>
              </a:rPr>
              <a:t>1</a:t>
            </a:r>
            <a:endParaRPr sz="799">
              <a:solidFill>
                <a:schemeClr val="dk1"/>
              </a:solidFill>
              <a:latin typeface="Inter Light"/>
              <a:ea typeface="Inter Light"/>
              <a:cs typeface="Inter Light"/>
              <a:sym typeface="Inter Light"/>
            </a:endParaRPr>
          </a:p>
        </p:txBody>
      </p:sp>
      <p:sp>
        <p:nvSpPr>
          <p:cNvPr id="1028" name="Google Shape;1028;p64"/>
          <p:cNvSpPr txBox="1"/>
          <p:nvPr/>
        </p:nvSpPr>
        <p:spPr>
          <a:xfrm>
            <a:off x="5285400" y="5975675"/>
            <a:ext cx="10840500" cy="7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900">
                <a:solidFill>
                  <a:schemeClr val="lt1"/>
                </a:solidFill>
              </a:rPr>
              <a:t>¹ Insurance Council of Australia, </a:t>
            </a:r>
            <a:r>
              <a:rPr i="1" lang="en-IN" sz="900">
                <a:solidFill>
                  <a:schemeClr val="lt1"/>
                </a:solidFill>
              </a:rPr>
              <a:t>Insurance industry boosts </a:t>
            </a:r>
            <a:r>
              <a:rPr i="1" lang="en-IN" sz="900">
                <a:solidFill>
                  <a:schemeClr val="lt1"/>
                </a:solidFill>
              </a:rPr>
              <a:t>fight</a:t>
            </a:r>
            <a:r>
              <a:rPr i="1" lang="en-IN" sz="900">
                <a:solidFill>
                  <a:schemeClr val="lt1"/>
                </a:solidFill>
              </a:rPr>
              <a:t> against fraud and scams</a:t>
            </a:r>
            <a:r>
              <a:rPr lang="en-IN" sz="900">
                <a:solidFill>
                  <a:schemeClr val="lt1"/>
                </a:solidFill>
              </a:rPr>
              <a:t>, 2023</a:t>
            </a:r>
            <a:endParaRPr sz="900">
              <a:solidFill>
                <a:schemeClr val="lt1"/>
              </a:solidFill>
            </a:endParaRPr>
          </a:p>
          <a:p>
            <a:pPr indent="0" lvl="0" marL="0" rtl="0" algn="l">
              <a:spcBef>
                <a:spcPts val="0"/>
              </a:spcBef>
              <a:spcAft>
                <a:spcPts val="0"/>
              </a:spcAft>
              <a:buClr>
                <a:schemeClr val="lt2"/>
              </a:buClr>
              <a:buSzPts val="1100"/>
              <a:buFont typeface="Arial"/>
              <a:buNone/>
            </a:pPr>
            <a:r>
              <a:rPr lang="en-IN" sz="900">
                <a:solidFill>
                  <a:schemeClr val="lt1"/>
                </a:solidFill>
              </a:rPr>
              <a:t>  GoodData, </a:t>
            </a:r>
            <a:r>
              <a:rPr i="1" lang="en-IN" sz="900">
                <a:solidFill>
                  <a:schemeClr val="lt1"/>
                </a:solidFill>
              </a:rPr>
              <a:t>How Shift Technology has saved millions for insurance companies with analytic</a:t>
            </a:r>
            <a:r>
              <a:rPr lang="en-IN" sz="900">
                <a:solidFill>
                  <a:schemeClr val="lt1"/>
                </a:solidFill>
              </a:rPr>
              <a:t>s, 2024</a:t>
            </a:r>
            <a:endParaRPr sz="900">
              <a:solidFill>
                <a:schemeClr val="dk1"/>
              </a:solidFill>
            </a:endParaRPr>
          </a:p>
        </p:txBody>
      </p:sp>
      <p:sp>
        <p:nvSpPr>
          <p:cNvPr id="1029" name="Google Shape;1029;p64"/>
          <p:cNvSpPr/>
          <p:nvPr/>
        </p:nvSpPr>
        <p:spPr>
          <a:xfrm>
            <a:off x="4008712" y="1926800"/>
            <a:ext cx="764100" cy="729600"/>
          </a:xfrm>
          <a:prstGeom prst="ellipse">
            <a:avLst/>
          </a:prstGeom>
          <a:solidFill>
            <a:srgbClr val="FFE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030" name="Google Shape;1030;p64"/>
          <p:cNvSpPr/>
          <p:nvPr/>
        </p:nvSpPr>
        <p:spPr>
          <a:xfrm>
            <a:off x="4008712" y="4377029"/>
            <a:ext cx="764100" cy="729600"/>
          </a:xfrm>
          <a:prstGeom prst="ellipse">
            <a:avLst/>
          </a:prstGeom>
          <a:solidFill>
            <a:srgbClr val="FFE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031" name="Google Shape;1031;p64"/>
          <p:cNvSpPr txBox="1"/>
          <p:nvPr/>
        </p:nvSpPr>
        <p:spPr>
          <a:xfrm>
            <a:off x="5114325" y="4213450"/>
            <a:ext cx="6206700" cy="12567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Inter"/>
              <a:buChar char="●"/>
            </a:pPr>
            <a:r>
              <a:rPr b="1" lang="en-IN">
                <a:solidFill>
                  <a:srgbClr val="FFFFFF"/>
                </a:solidFill>
                <a:latin typeface="Inter"/>
                <a:ea typeface="Inter"/>
                <a:cs typeface="Inter"/>
                <a:sym typeface="Inter"/>
              </a:rPr>
              <a:t>Cost Savings: </a:t>
            </a:r>
            <a:r>
              <a:rPr lang="en-IN">
                <a:solidFill>
                  <a:srgbClr val="FFFFFF"/>
                </a:solidFill>
                <a:latin typeface="Inter"/>
                <a:ea typeface="Inter"/>
                <a:cs typeface="Inter"/>
                <a:sym typeface="Inter"/>
              </a:rPr>
              <a:t>Fraud costs Australian insurers $400M annually—30% reduction unlocks significant reinvestment.</a:t>
            </a:r>
            <a:endParaRPr>
              <a:solidFill>
                <a:srgbClr val="FFFFFF"/>
              </a:solidFill>
              <a:latin typeface="Inter"/>
              <a:ea typeface="Inter"/>
              <a:cs typeface="Inter"/>
              <a:sym typeface="Inter"/>
            </a:endParaRPr>
          </a:p>
          <a:p>
            <a:pPr indent="-317500" lvl="0" marL="457200" rtl="0" algn="l">
              <a:lnSpc>
                <a:spcPct val="150000"/>
              </a:lnSpc>
              <a:spcBef>
                <a:spcPts val="0"/>
              </a:spcBef>
              <a:spcAft>
                <a:spcPts val="0"/>
              </a:spcAft>
              <a:buClr>
                <a:srgbClr val="FFFFFF"/>
              </a:buClr>
              <a:buSzPts val="1400"/>
              <a:buFont typeface="Inter"/>
              <a:buChar char="●"/>
            </a:pPr>
            <a:r>
              <a:rPr b="1" lang="en-IN">
                <a:solidFill>
                  <a:srgbClr val="FFFFFF"/>
                </a:solidFill>
                <a:latin typeface="Inter"/>
                <a:ea typeface="Inter"/>
                <a:cs typeface="Inter"/>
                <a:sym typeface="Inter"/>
              </a:rPr>
              <a:t>Customer Satisfaction: </a:t>
            </a:r>
            <a:r>
              <a:rPr lang="en-IN">
                <a:solidFill>
                  <a:srgbClr val="FFFFFF"/>
                </a:solidFill>
                <a:latin typeface="Inter"/>
                <a:ea typeface="Inter"/>
                <a:cs typeface="Inter"/>
                <a:sym typeface="Inter"/>
              </a:rPr>
              <a:t>Speeds up resolution of legitimate claims.</a:t>
            </a:r>
            <a:endParaRPr>
              <a:solidFill>
                <a:srgbClr val="FFFFFF"/>
              </a:solidFill>
              <a:latin typeface="Inter"/>
              <a:ea typeface="Inter"/>
              <a:cs typeface="Inter"/>
              <a:sym typeface="Inter"/>
            </a:endParaRPr>
          </a:p>
          <a:p>
            <a:pPr indent="-317500" lvl="0" marL="457200" rtl="0" algn="l">
              <a:lnSpc>
                <a:spcPct val="150000"/>
              </a:lnSpc>
              <a:spcBef>
                <a:spcPts val="0"/>
              </a:spcBef>
              <a:spcAft>
                <a:spcPts val="0"/>
              </a:spcAft>
              <a:buClr>
                <a:srgbClr val="FFFFFF"/>
              </a:buClr>
              <a:buSzPts val="1400"/>
              <a:buFont typeface="Inter"/>
              <a:buChar char="●"/>
            </a:pPr>
            <a:r>
              <a:rPr b="1" lang="en-IN">
                <a:solidFill>
                  <a:srgbClr val="FFFFFF"/>
                </a:solidFill>
                <a:latin typeface="Inter"/>
                <a:ea typeface="Inter"/>
                <a:cs typeface="Inter"/>
                <a:sym typeface="Inter"/>
              </a:rPr>
              <a:t>Strategic Impact: </a:t>
            </a:r>
            <a:r>
              <a:rPr lang="en-IN">
                <a:solidFill>
                  <a:srgbClr val="FFFFFF"/>
                </a:solidFill>
                <a:latin typeface="Inter"/>
                <a:ea typeface="Inter"/>
                <a:cs typeface="Inter"/>
                <a:sym typeface="Inter"/>
              </a:rPr>
              <a:t>Positions NRMA as a trusted, innovative leader.</a:t>
            </a:r>
            <a:endParaRPr>
              <a:solidFill>
                <a:srgbClr val="FFFFFF"/>
              </a:solidFill>
              <a:latin typeface="Inter"/>
              <a:ea typeface="Inter"/>
              <a:cs typeface="Inter"/>
              <a:sym typeface="Inter"/>
            </a:endParaRPr>
          </a:p>
          <a:p>
            <a:pPr indent="-317500" lvl="0" marL="457200" rtl="0" algn="l">
              <a:lnSpc>
                <a:spcPct val="150000"/>
              </a:lnSpc>
              <a:spcBef>
                <a:spcPts val="0"/>
              </a:spcBef>
              <a:spcAft>
                <a:spcPts val="0"/>
              </a:spcAft>
              <a:buClr>
                <a:srgbClr val="FFFFFF"/>
              </a:buClr>
              <a:buSzPts val="1400"/>
              <a:buFont typeface="Inter"/>
              <a:buChar char="●"/>
            </a:pPr>
            <a:r>
              <a:rPr b="1" lang="en-IN">
                <a:solidFill>
                  <a:srgbClr val="FFFFFF"/>
                </a:solidFill>
                <a:latin typeface="Inter"/>
                <a:ea typeface="Inter"/>
                <a:cs typeface="Inter"/>
                <a:sym typeface="Inter"/>
              </a:rPr>
              <a:t>Future Growth: </a:t>
            </a:r>
            <a:r>
              <a:rPr lang="en-IN">
                <a:solidFill>
                  <a:srgbClr val="FFFFFF"/>
                </a:solidFill>
                <a:latin typeface="Inter"/>
                <a:ea typeface="Inter"/>
                <a:cs typeface="Inter"/>
                <a:sym typeface="Inter"/>
              </a:rPr>
              <a:t>Fuels reinvestment in innovation and service.</a:t>
            </a:r>
            <a:endParaRPr>
              <a:solidFill>
                <a:srgbClr val="FFFFFF"/>
              </a:solidFill>
              <a:latin typeface="Inter"/>
              <a:ea typeface="Inter"/>
              <a:cs typeface="Inter"/>
              <a:sym typeface="Inter"/>
            </a:endParaRPr>
          </a:p>
        </p:txBody>
      </p:sp>
      <p:sp>
        <p:nvSpPr>
          <p:cNvPr id="1032" name="Google Shape;1032;p64"/>
          <p:cNvSpPr txBox="1"/>
          <p:nvPr/>
        </p:nvSpPr>
        <p:spPr>
          <a:xfrm>
            <a:off x="5114325" y="2050100"/>
            <a:ext cx="6477600" cy="13842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Inter"/>
              <a:buChar char="●"/>
            </a:pPr>
            <a:r>
              <a:rPr b="1" lang="en-IN">
                <a:solidFill>
                  <a:srgbClr val="FFFFFF"/>
                </a:solidFill>
                <a:latin typeface="Inter"/>
                <a:ea typeface="Inter"/>
                <a:cs typeface="Inter"/>
                <a:sym typeface="Inter"/>
              </a:rPr>
              <a:t>Efficiency: </a:t>
            </a:r>
            <a:r>
              <a:rPr lang="en-IN">
                <a:solidFill>
                  <a:srgbClr val="FFFFFF"/>
                </a:solidFill>
                <a:latin typeface="Inter"/>
                <a:ea typeface="Inter"/>
                <a:cs typeface="Inter"/>
                <a:sym typeface="Inter"/>
              </a:rPr>
              <a:t>Reduces repetitive tasks, enhancing role impact.</a:t>
            </a:r>
            <a:endParaRPr>
              <a:solidFill>
                <a:srgbClr val="FFFFFF"/>
              </a:solidFill>
              <a:latin typeface="Inter"/>
              <a:ea typeface="Inter"/>
              <a:cs typeface="Inter"/>
              <a:sym typeface="Inter"/>
            </a:endParaRPr>
          </a:p>
          <a:p>
            <a:pPr indent="-317500" lvl="0" marL="457200" rtl="0" algn="l">
              <a:lnSpc>
                <a:spcPct val="150000"/>
              </a:lnSpc>
              <a:spcBef>
                <a:spcPts val="0"/>
              </a:spcBef>
              <a:spcAft>
                <a:spcPts val="0"/>
              </a:spcAft>
              <a:buClr>
                <a:srgbClr val="FFFFFF"/>
              </a:buClr>
              <a:buSzPts val="1400"/>
              <a:buFont typeface="Inter"/>
              <a:buChar char="●"/>
            </a:pPr>
            <a:r>
              <a:rPr b="1" lang="en-IN">
                <a:solidFill>
                  <a:srgbClr val="FFFFFF"/>
                </a:solidFill>
                <a:latin typeface="Inter"/>
                <a:ea typeface="Inter"/>
                <a:cs typeface="Inter"/>
                <a:sym typeface="Inter"/>
              </a:rPr>
              <a:t>Meaningful Work: </a:t>
            </a:r>
            <a:r>
              <a:rPr lang="en-IN">
                <a:solidFill>
                  <a:srgbClr val="FFFFFF"/>
                </a:solidFill>
                <a:latin typeface="Inter"/>
                <a:ea typeface="Inter"/>
                <a:cs typeface="Inter"/>
                <a:sym typeface="Inter"/>
              </a:rPr>
              <a:t>Focus on flagged claims and faster resolution.</a:t>
            </a:r>
            <a:endParaRPr>
              <a:solidFill>
                <a:srgbClr val="FFFFFF"/>
              </a:solidFill>
              <a:latin typeface="Inter"/>
              <a:ea typeface="Inter"/>
              <a:cs typeface="Inter"/>
              <a:sym typeface="Inter"/>
            </a:endParaRPr>
          </a:p>
          <a:p>
            <a:pPr indent="-317500" lvl="0" marL="457200" rtl="0" algn="l">
              <a:lnSpc>
                <a:spcPct val="150000"/>
              </a:lnSpc>
              <a:spcBef>
                <a:spcPts val="0"/>
              </a:spcBef>
              <a:spcAft>
                <a:spcPts val="0"/>
              </a:spcAft>
              <a:buClr>
                <a:srgbClr val="FFFFFF"/>
              </a:buClr>
              <a:buSzPts val="1400"/>
              <a:buFont typeface="Inter"/>
              <a:buChar char="●"/>
            </a:pPr>
            <a:r>
              <a:rPr b="1" lang="en-IN">
                <a:solidFill>
                  <a:srgbClr val="FFFFFF"/>
                </a:solidFill>
                <a:latin typeface="Inter"/>
                <a:ea typeface="Inter"/>
                <a:cs typeface="Inter"/>
                <a:sym typeface="Inter"/>
              </a:rPr>
              <a:t>Accuracy: </a:t>
            </a:r>
            <a:r>
              <a:rPr lang="en-IN">
                <a:solidFill>
                  <a:srgbClr val="FFFFFF"/>
                </a:solidFill>
                <a:latin typeface="Inter"/>
                <a:ea typeface="Inter"/>
                <a:cs typeface="Inter"/>
                <a:sym typeface="Inter"/>
              </a:rPr>
              <a:t>87% fraud detection accuracy minimizes false positives.</a:t>
            </a:r>
            <a:endParaRPr>
              <a:solidFill>
                <a:srgbClr val="FFFFFF"/>
              </a:solidFill>
              <a:latin typeface="Inter"/>
              <a:ea typeface="Inter"/>
              <a:cs typeface="Inter"/>
              <a:sym typeface="Inter"/>
            </a:endParaRPr>
          </a:p>
          <a:p>
            <a:pPr indent="-317500" lvl="0" marL="457200" rtl="0" algn="l">
              <a:lnSpc>
                <a:spcPct val="150000"/>
              </a:lnSpc>
              <a:spcBef>
                <a:spcPts val="0"/>
              </a:spcBef>
              <a:spcAft>
                <a:spcPts val="0"/>
              </a:spcAft>
              <a:buClr>
                <a:srgbClr val="FFFFFF"/>
              </a:buClr>
              <a:buSzPts val="1400"/>
              <a:buFont typeface="Inter"/>
              <a:buChar char="●"/>
            </a:pPr>
            <a:r>
              <a:rPr b="1" lang="en-IN">
                <a:solidFill>
                  <a:srgbClr val="FFFFFF"/>
                </a:solidFill>
                <a:latin typeface="Inter"/>
                <a:ea typeface="Inter"/>
                <a:cs typeface="Inter"/>
                <a:sym typeface="Inter"/>
              </a:rPr>
              <a:t>Insights: </a:t>
            </a:r>
            <a:r>
              <a:rPr lang="en-IN">
                <a:solidFill>
                  <a:srgbClr val="FFFFFF"/>
                </a:solidFill>
                <a:latin typeface="Inter"/>
                <a:ea typeface="Inter"/>
                <a:cs typeface="Inter"/>
                <a:sym typeface="Inter"/>
              </a:rPr>
              <a:t>Tools like "Explain More" and "Ask AI" enable better decisions.</a:t>
            </a:r>
            <a:endParaRPr>
              <a:solidFill>
                <a:srgbClr val="FFFFFF"/>
              </a:solidFill>
              <a:latin typeface="Inter"/>
              <a:ea typeface="Inter"/>
              <a:cs typeface="Inter"/>
              <a:sym typeface="Inter"/>
            </a:endParaRPr>
          </a:p>
          <a:p>
            <a:pPr indent="0" lvl="0" marL="0" rtl="0" algn="l">
              <a:lnSpc>
                <a:spcPct val="150000"/>
              </a:lnSpc>
              <a:spcBef>
                <a:spcPts val="0"/>
              </a:spcBef>
              <a:spcAft>
                <a:spcPts val="0"/>
              </a:spcAft>
              <a:buNone/>
            </a:pPr>
            <a:r>
              <a:t/>
            </a:r>
            <a:endParaRPr>
              <a:solidFill>
                <a:srgbClr val="000000"/>
              </a:solidFill>
              <a:latin typeface="Inter"/>
              <a:ea typeface="Inter"/>
              <a:cs typeface="Inter"/>
              <a:sym typeface="Inter"/>
            </a:endParaRPr>
          </a:p>
        </p:txBody>
      </p:sp>
      <p:sp>
        <p:nvSpPr>
          <p:cNvPr id="1033" name="Google Shape;1033;p64"/>
          <p:cNvSpPr/>
          <p:nvPr/>
        </p:nvSpPr>
        <p:spPr>
          <a:xfrm>
            <a:off x="1260650" y="2822310"/>
            <a:ext cx="1500300" cy="1432800"/>
          </a:xfrm>
          <a:prstGeom prst="ellipse">
            <a:avLst/>
          </a:prstGeom>
          <a:solidFill>
            <a:srgbClr val="FFE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E600"/>
              </a:solidFill>
              <a:latin typeface="Montserrat Medium"/>
              <a:ea typeface="Montserrat Medium"/>
              <a:cs typeface="Montserrat Medium"/>
              <a:sym typeface="Montserrat Medium"/>
            </a:endParaRPr>
          </a:p>
        </p:txBody>
      </p:sp>
      <p:cxnSp>
        <p:nvCxnSpPr>
          <p:cNvPr id="1034" name="Google Shape;1034;p64"/>
          <p:cNvCxnSpPr>
            <a:stCxn id="1033" idx="6"/>
            <a:endCxn id="1029" idx="2"/>
          </p:cNvCxnSpPr>
          <p:nvPr/>
        </p:nvCxnSpPr>
        <p:spPr>
          <a:xfrm flipH="1" rot="10800000">
            <a:off x="2760950" y="2291610"/>
            <a:ext cx="1247700" cy="1247100"/>
          </a:xfrm>
          <a:prstGeom prst="bentConnector3">
            <a:avLst>
              <a:gd fmla="val 50002" name="adj1"/>
            </a:avLst>
          </a:prstGeom>
          <a:noFill/>
          <a:ln cap="flat" cmpd="sng" w="9525">
            <a:solidFill>
              <a:srgbClr val="FFFFFF"/>
            </a:solidFill>
            <a:prstDash val="solid"/>
            <a:round/>
            <a:headEnd len="med" w="med" type="none"/>
            <a:tailEnd len="med" w="med" type="none"/>
          </a:ln>
        </p:spPr>
      </p:cxnSp>
      <p:cxnSp>
        <p:nvCxnSpPr>
          <p:cNvPr id="1035" name="Google Shape;1035;p64"/>
          <p:cNvCxnSpPr>
            <a:stCxn id="1033" idx="6"/>
            <a:endCxn id="1030" idx="2"/>
          </p:cNvCxnSpPr>
          <p:nvPr/>
        </p:nvCxnSpPr>
        <p:spPr>
          <a:xfrm>
            <a:off x="2760950" y="3538710"/>
            <a:ext cx="1247700" cy="1203000"/>
          </a:xfrm>
          <a:prstGeom prst="bentConnector3">
            <a:avLst>
              <a:gd fmla="val 50002" name="adj1"/>
            </a:avLst>
          </a:prstGeom>
          <a:noFill/>
          <a:ln cap="flat" cmpd="sng" w="9525">
            <a:solidFill>
              <a:srgbClr val="FFFFFF"/>
            </a:solidFill>
            <a:prstDash val="solid"/>
            <a:round/>
            <a:headEnd len="med" w="med" type="none"/>
            <a:tailEnd len="med" w="med" type="none"/>
          </a:ln>
        </p:spPr>
      </p:cxnSp>
      <p:pic>
        <p:nvPicPr>
          <p:cNvPr id="1036" name="Google Shape;1036;p64"/>
          <p:cNvPicPr preferRelativeResize="0"/>
          <p:nvPr/>
        </p:nvPicPr>
        <p:blipFill>
          <a:blip r:embed="rId3">
            <a:alphaModFix/>
          </a:blip>
          <a:stretch>
            <a:fillRect/>
          </a:stretch>
        </p:blipFill>
        <p:spPr>
          <a:xfrm>
            <a:off x="1494063" y="3045205"/>
            <a:ext cx="1033691" cy="987182"/>
          </a:xfrm>
          <a:prstGeom prst="rect">
            <a:avLst/>
          </a:prstGeom>
          <a:noFill/>
          <a:ln>
            <a:noFill/>
          </a:ln>
        </p:spPr>
      </p:pic>
      <p:pic>
        <p:nvPicPr>
          <p:cNvPr id="1037" name="Google Shape;1037;p64"/>
          <p:cNvPicPr preferRelativeResize="0"/>
          <p:nvPr/>
        </p:nvPicPr>
        <p:blipFill>
          <a:blip r:embed="rId4">
            <a:alphaModFix/>
          </a:blip>
          <a:stretch>
            <a:fillRect/>
          </a:stretch>
        </p:blipFill>
        <p:spPr>
          <a:xfrm>
            <a:off x="4137834" y="2050096"/>
            <a:ext cx="505908" cy="483148"/>
          </a:xfrm>
          <a:prstGeom prst="rect">
            <a:avLst/>
          </a:prstGeom>
          <a:noFill/>
          <a:ln>
            <a:noFill/>
          </a:ln>
        </p:spPr>
      </p:pic>
      <p:pic>
        <p:nvPicPr>
          <p:cNvPr id="1038" name="Google Shape;1038;p64"/>
          <p:cNvPicPr preferRelativeResize="0"/>
          <p:nvPr/>
        </p:nvPicPr>
        <p:blipFill>
          <a:blip r:embed="rId5">
            <a:alphaModFix/>
          </a:blip>
          <a:stretch>
            <a:fillRect/>
          </a:stretch>
        </p:blipFill>
        <p:spPr>
          <a:xfrm>
            <a:off x="4157644" y="4519240"/>
            <a:ext cx="466281" cy="445335"/>
          </a:xfrm>
          <a:prstGeom prst="rect">
            <a:avLst/>
          </a:prstGeom>
          <a:noFill/>
          <a:ln>
            <a:noFill/>
          </a:ln>
        </p:spPr>
      </p:pic>
      <p:sp>
        <p:nvSpPr>
          <p:cNvPr id="1039" name="Google Shape;1039;p64"/>
          <p:cNvSpPr txBox="1"/>
          <p:nvPr/>
        </p:nvSpPr>
        <p:spPr>
          <a:xfrm>
            <a:off x="6016800" y="1237525"/>
            <a:ext cx="3916500" cy="440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lt2"/>
              </a:buClr>
              <a:buSzPts val="1400"/>
              <a:buFont typeface="Arial"/>
              <a:buNone/>
            </a:pPr>
            <a:r>
              <a:rPr lang="en-IN" sz="2000">
                <a:solidFill>
                  <a:schemeClr val="dk2"/>
                </a:solidFill>
                <a:latin typeface="Inter"/>
                <a:ea typeface="Inter"/>
                <a:cs typeface="Inter"/>
                <a:sym typeface="Inter"/>
              </a:rPr>
              <a:t>Value for NRMA Claims agents</a:t>
            </a:r>
            <a:endParaRPr sz="2000">
              <a:solidFill>
                <a:schemeClr val="dk2"/>
              </a:solidFill>
              <a:latin typeface="Inter"/>
              <a:ea typeface="Inter"/>
              <a:cs typeface="Inter"/>
              <a:sym typeface="Inter"/>
            </a:endParaRPr>
          </a:p>
          <a:p>
            <a:pPr indent="0" lvl="0" marL="0" rtl="0" algn="l">
              <a:spcBef>
                <a:spcPts val="0"/>
              </a:spcBef>
              <a:spcAft>
                <a:spcPts val="0"/>
              </a:spcAft>
              <a:buNone/>
            </a:pPr>
            <a:r>
              <a:t/>
            </a:r>
            <a:endParaRPr sz="1999">
              <a:solidFill>
                <a:schemeClr val="lt2"/>
              </a:solidFill>
              <a:latin typeface="Inter Light"/>
              <a:ea typeface="Inter Light"/>
              <a:cs typeface="Inter Light"/>
              <a:sym typeface="Inter Light"/>
            </a:endParaRPr>
          </a:p>
        </p:txBody>
      </p:sp>
      <p:sp>
        <p:nvSpPr>
          <p:cNvPr id="1040" name="Google Shape;1040;p64"/>
          <p:cNvSpPr txBox="1"/>
          <p:nvPr/>
        </p:nvSpPr>
        <p:spPr>
          <a:xfrm>
            <a:off x="6016800" y="3507600"/>
            <a:ext cx="4931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400"/>
              <a:buFont typeface="Arial"/>
              <a:buNone/>
            </a:pPr>
            <a:r>
              <a:rPr lang="en-IN" sz="2000">
                <a:solidFill>
                  <a:schemeClr val="dk2"/>
                </a:solidFill>
                <a:latin typeface="Inter"/>
                <a:ea typeface="Inter"/>
                <a:cs typeface="Inter"/>
                <a:sym typeface="Inter"/>
              </a:rPr>
              <a:t>Value for the organisation</a:t>
            </a:r>
            <a:endParaRPr sz="2000">
              <a:solidFill>
                <a:schemeClr val="dk2"/>
              </a:solidFill>
              <a:latin typeface="Inter"/>
              <a:ea typeface="Inter"/>
              <a:cs typeface="Inter"/>
              <a:sym typeface="Inter"/>
            </a:endParaRPr>
          </a:p>
          <a:p>
            <a:pPr indent="0" lvl="0" marL="0" rtl="0" algn="l">
              <a:spcBef>
                <a:spcPts val="0"/>
              </a:spcBef>
              <a:spcAft>
                <a:spcPts val="0"/>
              </a:spcAft>
              <a:buNone/>
            </a:pPr>
            <a:r>
              <a:t/>
            </a:r>
            <a:endParaRPr sz="1999">
              <a:solidFill>
                <a:schemeClr val="lt2"/>
              </a:solidFill>
              <a:latin typeface="Inter Light"/>
              <a:ea typeface="Inter Light"/>
              <a:cs typeface="Inter Light"/>
              <a:sym typeface="Inter Light"/>
            </a:endParaRPr>
          </a:p>
        </p:txBody>
      </p:sp>
      <p:sp>
        <p:nvSpPr>
          <p:cNvPr id="1041" name="Google Shape;1041;p64"/>
          <p:cNvSpPr txBox="1"/>
          <p:nvPr/>
        </p:nvSpPr>
        <p:spPr>
          <a:xfrm>
            <a:off x="10419225" y="226100"/>
            <a:ext cx="163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a:latin typeface="Inter"/>
              <a:ea typeface="Inter"/>
              <a:cs typeface="Inter"/>
              <a:sym typeface="Inter"/>
            </a:endParaRPr>
          </a:p>
        </p:txBody>
      </p:sp>
      <p:sp>
        <p:nvSpPr>
          <p:cNvPr id="1042" name="Google Shape;1042;p64"/>
          <p:cNvSpPr txBox="1"/>
          <p:nvPr>
            <p:ph type="title"/>
          </p:nvPr>
        </p:nvSpPr>
        <p:spPr>
          <a:xfrm>
            <a:off x="736568" y="27465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lt2"/>
              </a:buClr>
              <a:buSzPts val="1100"/>
              <a:buFont typeface="Arial"/>
              <a:buNone/>
            </a:pPr>
            <a:r>
              <a:rPr b="0" lang="en-IN" sz="3000">
                <a:latin typeface="Inter"/>
                <a:ea typeface="Inter"/>
                <a:cs typeface="Inter"/>
                <a:sym typeface="Inter"/>
              </a:rPr>
              <a:t>Value</a:t>
            </a:r>
            <a:r>
              <a:rPr b="0" lang="en-IN" sz="3000">
                <a:latin typeface="Inter"/>
                <a:ea typeface="Inter"/>
                <a:cs typeface="Inter"/>
                <a:sym typeface="Inter"/>
              </a:rPr>
              <a:t>s</a:t>
            </a:r>
            <a:endParaRPr b="0" sz="3000">
              <a:latin typeface="Inter"/>
              <a:ea typeface="Inter"/>
              <a:cs typeface="Inter"/>
              <a:sym typeface="Inter"/>
            </a:endParaRPr>
          </a:p>
        </p:txBody>
      </p:sp>
      <p:pic>
        <p:nvPicPr>
          <p:cNvPr id="1043" name="Google Shape;1043;p64"/>
          <p:cNvPicPr preferRelativeResize="0"/>
          <p:nvPr/>
        </p:nvPicPr>
        <p:blipFill>
          <a:blip r:embed="rId6">
            <a:alphaModFix/>
          </a:blip>
          <a:stretch>
            <a:fillRect/>
          </a:stretch>
        </p:blipFill>
        <p:spPr>
          <a:xfrm>
            <a:off x="8727875" y="164602"/>
            <a:ext cx="648000" cy="648000"/>
          </a:xfrm>
          <a:prstGeom prst="ellipse">
            <a:avLst/>
          </a:prstGeom>
          <a:noFill/>
          <a:ln>
            <a:noFill/>
          </a:ln>
        </p:spPr>
      </p:pic>
      <p:sp>
        <p:nvSpPr>
          <p:cNvPr id="1044" name="Google Shape;1044;p64"/>
          <p:cNvSpPr txBox="1"/>
          <p:nvPr/>
        </p:nvSpPr>
        <p:spPr>
          <a:xfrm>
            <a:off x="9447125" y="279750"/>
            <a:ext cx="2404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Tashiya Vilathgamuwa</a:t>
            </a:r>
            <a:endParaRPr sz="1500">
              <a:latin typeface="Inter SemiBold"/>
              <a:ea typeface="Inter SemiBold"/>
              <a:cs typeface="Inter SemiBold"/>
              <a:sym typeface="Inter SemiBold"/>
            </a:endParaRPr>
          </a:p>
        </p:txBody>
      </p:sp>
      <p:sp>
        <p:nvSpPr>
          <p:cNvPr id="1045" name="Google Shape;1045;p64"/>
          <p:cNvSpPr txBox="1"/>
          <p:nvPr/>
        </p:nvSpPr>
        <p:spPr>
          <a:xfrm>
            <a:off x="6284750" y="4255100"/>
            <a:ext cx="51741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799">
                <a:solidFill>
                  <a:schemeClr val="lt1"/>
                </a:solidFill>
                <a:latin typeface="Inter Light"/>
                <a:ea typeface="Inter Light"/>
                <a:cs typeface="Inter Light"/>
                <a:sym typeface="Inter Light"/>
              </a:rPr>
              <a:t>1</a:t>
            </a:r>
            <a:endParaRPr sz="799">
              <a:solidFill>
                <a:schemeClr val="lt1"/>
              </a:solidFill>
              <a:latin typeface="Inter Light"/>
              <a:ea typeface="Inter Light"/>
              <a:cs typeface="Inter Light"/>
              <a:sym typeface="Inter Light"/>
            </a:endParaRPr>
          </a:p>
        </p:txBody>
      </p:sp>
      <p:sp>
        <p:nvSpPr>
          <p:cNvPr id="1046" name="Google Shape;1046;p64"/>
          <p:cNvSpPr txBox="1"/>
          <p:nvPr/>
        </p:nvSpPr>
        <p:spPr>
          <a:xfrm>
            <a:off x="10490150" y="4255100"/>
            <a:ext cx="131700" cy="1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750">
                <a:solidFill>
                  <a:schemeClr val="lt1"/>
                </a:solidFill>
                <a:latin typeface="Inter Light"/>
                <a:ea typeface="Inter Light"/>
                <a:cs typeface="Inter Light"/>
                <a:sym typeface="Inter Light"/>
              </a:rPr>
              <a:t>2</a:t>
            </a:r>
            <a:endParaRPr sz="750">
              <a:solidFill>
                <a:schemeClr val="lt1"/>
              </a:solidFill>
              <a:latin typeface="Inter Light"/>
              <a:ea typeface="Inter Light"/>
              <a:cs typeface="Inter Light"/>
              <a:sym typeface="Inter Light"/>
            </a:endParaRPr>
          </a:p>
          <a:p>
            <a:pPr indent="0" lvl="0" marL="0" rtl="0" algn="l">
              <a:spcBef>
                <a:spcPts val="0"/>
              </a:spcBef>
              <a:spcAft>
                <a:spcPts val="0"/>
              </a:spcAft>
              <a:buNone/>
            </a:pPr>
            <a:r>
              <a:t/>
            </a:r>
            <a:endParaRPr sz="750">
              <a:solidFill>
                <a:schemeClr val="lt1"/>
              </a:solidFill>
              <a:latin typeface="Inter Light"/>
              <a:ea typeface="Inter Light"/>
              <a:cs typeface="Inter Light"/>
              <a:sym typeface="Inter Light"/>
            </a:endParaRPr>
          </a:p>
        </p:txBody>
      </p:sp>
      <p:sp>
        <p:nvSpPr>
          <p:cNvPr id="1047" name="Google Shape;1047;p64"/>
          <p:cNvSpPr txBox="1"/>
          <p:nvPr/>
        </p:nvSpPr>
        <p:spPr>
          <a:xfrm>
            <a:off x="5285400" y="6121075"/>
            <a:ext cx="3000000" cy="25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450">
                <a:solidFill>
                  <a:schemeClr val="lt1"/>
                </a:solidFill>
                <a:latin typeface="Inter"/>
                <a:ea typeface="Inter"/>
                <a:cs typeface="Inter"/>
                <a:sym typeface="Inter"/>
              </a:rPr>
              <a:t>2</a:t>
            </a:r>
            <a:endParaRPr b="1" sz="450">
              <a:solidFill>
                <a:schemeClr val="lt1"/>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p65"/>
          <p:cNvPicPr preferRelativeResize="0"/>
          <p:nvPr>
            <p:ph idx="2" type="pic"/>
          </p:nvPr>
        </p:nvPicPr>
        <p:blipFill rotWithShape="1">
          <a:blip r:embed="rId3">
            <a:alphaModFix/>
          </a:blip>
          <a:srcRect b="8347" l="0" r="0" t="8339"/>
          <a:stretch/>
        </p:blipFill>
        <p:spPr>
          <a:xfrm>
            <a:off x="0" y="0"/>
            <a:ext cx="12198298" cy="6857999"/>
          </a:xfrm>
          <a:prstGeom prst="rect">
            <a:avLst/>
          </a:prstGeom>
          <a:noFill/>
          <a:ln>
            <a:noFill/>
          </a:ln>
        </p:spPr>
      </p:pic>
      <p:sp>
        <p:nvSpPr>
          <p:cNvPr id="1053" name="Google Shape;1053;p65"/>
          <p:cNvSpPr/>
          <p:nvPr/>
        </p:nvSpPr>
        <p:spPr>
          <a:xfrm>
            <a:off x="3150" y="0"/>
            <a:ext cx="12192000" cy="6858000"/>
          </a:xfrm>
          <a:prstGeom prst="rect">
            <a:avLst/>
          </a:pr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54" name="Google Shape;1054;p65"/>
          <p:cNvSpPr/>
          <p:nvPr/>
        </p:nvSpPr>
        <p:spPr>
          <a:xfrm>
            <a:off x="838637" y="3251200"/>
            <a:ext cx="6950400" cy="812700"/>
          </a:xfrm>
          <a:prstGeom prst="rect">
            <a:avLst/>
          </a:prstGeom>
          <a:solidFill>
            <a:schemeClr val="dk2"/>
          </a:solidFill>
          <a:ln>
            <a:noFill/>
          </a:ln>
        </p:spPr>
        <p:txBody>
          <a:bodyPr anchorCtr="0" anchor="ctr" bIns="45700" lIns="1828800" spcFirstLastPara="1" rIns="91425" wrap="square" tIns="45700">
            <a:noAutofit/>
          </a:bodyPr>
          <a:lstStyle/>
          <a:p>
            <a:pPr indent="0" lvl="0" marL="0" rtl="0" algn="l">
              <a:spcBef>
                <a:spcPts val="0"/>
              </a:spcBef>
              <a:spcAft>
                <a:spcPts val="0"/>
              </a:spcAft>
              <a:buSzPts val="2000"/>
              <a:buNone/>
            </a:pPr>
            <a:r>
              <a:rPr b="1" lang="en-IN" sz="2000">
                <a:solidFill>
                  <a:schemeClr val="lt2"/>
                </a:solidFill>
                <a:latin typeface="Inter"/>
                <a:ea typeface="Inter"/>
                <a:cs typeface="Inter"/>
                <a:sym typeface="Inter"/>
              </a:rPr>
              <a:t>Future Considerations</a:t>
            </a:r>
            <a:endParaRPr b="1" sz="2000">
              <a:solidFill>
                <a:schemeClr val="lt2"/>
              </a:solidFill>
              <a:latin typeface="Inter"/>
              <a:ea typeface="Inter"/>
              <a:cs typeface="Inter"/>
              <a:sym typeface="Inter"/>
            </a:endParaRPr>
          </a:p>
        </p:txBody>
      </p:sp>
      <p:sp>
        <p:nvSpPr>
          <p:cNvPr id="1055" name="Google Shape;1055;p65"/>
          <p:cNvSpPr txBox="1"/>
          <p:nvPr/>
        </p:nvSpPr>
        <p:spPr>
          <a:xfrm>
            <a:off x="940289" y="2510622"/>
            <a:ext cx="1555500" cy="14469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8800">
                <a:solidFill>
                  <a:schemeClr val="lt1"/>
                </a:solidFill>
                <a:latin typeface="Inter"/>
                <a:ea typeface="Inter"/>
                <a:cs typeface="Inter"/>
                <a:sym typeface="Inter"/>
              </a:rPr>
              <a:t>9</a:t>
            </a:r>
            <a:endParaRPr sz="3600">
              <a:solidFill>
                <a:schemeClr val="lt1"/>
              </a:solidFill>
              <a:latin typeface="Inter Light"/>
              <a:ea typeface="Inter Light"/>
              <a:cs typeface="Inter Light"/>
              <a:sym typeface="Inter Light"/>
            </a:endParaRPr>
          </a:p>
        </p:txBody>
      </p:sp>
      <p:sp>
        <p:nvSpPr>
          <p:cNvPr id="1056" name="Google Shape;1056;p65"/>
          <p:cNvSpPr/>
          <p:nvPr/>
        </p:nvSpPr>
        <p:spPr>
          <a:xfrm rot="5400000">
            <a:off x="782052" y="6532155"/>
            <a:ext cx="365700" cy="96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Inter Light"/>
              <a:ea typeface="Inter Light"/>
              <a:cs typeface="Inter Light"/>
              <a:sym typeface="Inter Light"/>
            </a:endParaRPr>
          </a:p>
        </p:txBody>
      </p:sp>
      <p:sp>
        <p:nvSpPr>
          <p:cNvPr id="1057" name="Google Shape;1057;p65"/>
          <p:cNvSpPr txBox="1"/>
          <p:nvPr/>
        </p:nvSpPr>
        <p:spPr>
          <a:xfrm>
            <a:off x="609919" y="6397754"/>
            <a:ext cx="4575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idx="4294967295" type="title"/>
          </p:nvPr>
        </p:nvSpPr>
        <p:spPr>
          <a:xfrm>
            <a:off x="4220238" y="3066929"/>
            <a:ext cx="3559200" cy="590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2"/>
              </a:buClr>
              <a:buSzPts val="4398"/>
              <a:buFont typeface="Inter Light"/>
              <a:buNone/>
            </a:pPr>
            <a:r>
              <a:rPr lang="en-IN" sz="4000">
                <a:solidFill>
                  <a:schemeClr val="dk2"/>
                </a:solidFill>
                <a:latin typeface="Inter"/>
                <a:ea typeface="Inter"/>
                <a:cs typeface="Inter"/>
                <a:sym typeface="Inter"/>
              </a:rPr>
              <a:t>Agenda</a:t>
            </a:r>
            <a:endParaRPr sz="4000">
              <a:solidFill>
                <a:schemeClr val="dk2"/>
              </a:solidFill>
              <a:latin typeface="Inter"/>
              <a:ea typeface="Inter"/>
              <a:cs typeface="Inter"/>
              <a:sym typeface="Inter"/>
            </a:endParaRPr>
          </a:p>
        </p:txBody>
      </p:sp>
      <p:cxnSp>
        <p:nvCxnSpPr>
          <p:cNvPr id="349" name="Google Shape;349;p39"/>
          <p:cNvCxnSpPr/>
          <p:nvPr/>
        </p:nvCxnSpPr>
        <p:spPr>
          <a:xfrm rot="10800000">
            <a:off x="4418950" y="311162"/>
            <a:ext cx="0" cy="3112800"/>
          </a:xfrm>
          <a:prstGeom prst="straightConnector1">
            <a:avLst/>
          </a:prstGeom>
          <a:noFill/>
          <a:ln cap="flat" cmpd="sng" w="9525">
            <a:solidFill>
              <a:schemeClr val="dk2"/>
            </a:solidFill>
            <a:prstDash val="lgDash"/>
            <a:round/>
            <a:headEnd len="sm" w="sm" type="none"/>
            <a:tailEnd len="sm" w="sm" type="none"/>
          </a:ln>
        </p:spPr>
      </p:cxnSp>
      <p:sp>
        <p:nvSpPr>
          <p:cNvPr id="350" name="Google Shape;350;p39"/>
          <p:cNvSpPr/>
          <p:nvPr/>
        </p:nvSpPr>
        <p:spPr>
          <a:xfrm>
            <a:off x="3781305" y="324675"/>
            <a:ext cx="504000" cy="504000"/>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N" sz="3200">
                <a:solidFill>
                  <a:schemeClr val="lt2"/>
                </a:solidFill>
                <a:latin typeface="Inter Light"/>
                <a:ea typeface="Inter Light"/>
                <a:cs typeface="Inter Light"/>
                <a:sym typeface="Inter Light"/>
              </a:rPr>
              <a:t>1</a:t>
            </a:r>
            <a:endParaRPr>
              <a:solidFill>
                <a:schemeClr val="lt2"/>
              </a:solidFill>
            </a:endParaRPr>
          </a:p>
        </p:txBody>
      </p:sp>
      <p:sp>
        <p:nvSpPr>
          <p:cNvPr id="351" name="Google Shape;351;p39"/>
          <p:cNvSpPr/>
          <p:nvPr/>
        </p:nvSpPr>
        <p:spPr>
          <a:xfrm>
            <a:off x="3781305" y="970357"/>
            <a:ext cx="504000" cy="504000"/>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N" sz="3200">
                <a:solidFill>
                  <a:schemeClr val="lt2"/>
                </a:solidFill>
                <a:latin typeface="Inter Light"/>
                <a:ea typeface="Inter Light"/>
                <a:cs typeface="Inter Light"/>
                <a:sym typeface="Inter Light"/>
              </a:rPr>
              <a:t>2</a:t>
            </a:r>
            <a:endParaRPr>
              <a:solidFill>
                <a:schemeClr val="lt2"/>
              </a:solidFill>
            </a:endParaRPr>
          </a:p>
        </p:txBody>
      </p:sp>
      <p:sp>
        <p:nvSpPr>
          <p:cNvPr id="352" name="Google Shape;352;p39"/>
          <p:cNvSpPr/>
          <p:nvPr/>
        </p:nvSpPr>
        <p:spPr>
          <a:xfrm>
            <a:off x="3781305" y="1616039"/>
            <a:ext cx="504000" cy="504000"/>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N" sz="3200">
                <a:solidFill>
                  <a:schemeClr val="lt2"/>
                </a:solidFill>
                <a:latin typeface="Inter Light"/>
                <a:ea typeface="Inter Light"/>
                <a:cs typeface="Inter Light"/>
                <a:sym typeface="Inter Light"/>
              </a:rPr>
              <a:t>3</a:t>
            </a:r>
            <a:endParaRPr>
              <a:solidFill>
                <a:schemeClr val="lt2"/>
              </a:solidFill>
            </a:endParaRPr>
          </a:p>
        </p:txBody>
      </p:sp>
      <p:sp>
        <p:nvSpPr>
          <p:cNvPr id="353" name="Google Shape;353;p39"/>
          <p:cNvSpPr/>
          <p:nvPr/>
        </p:nvSpPr>
        <p:spPr>
          <a:xfrm>
            <a:off x="3781305" y="2261720"/>
            <a:ext cx="504000" cy="504000"/>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N" sz="3200">
                <a:solidFill>
                  <a:schemeClr val="lt2"/>
                </a:solidFill>
                <a:latin typeface="Inter Light"/>
                <a:ea typeface="Inter Light"/>
                <a:cs typeface="Inter Light"/>
                <a:sym typeface="Inter Light"/>
              </a:rPr>
              <a:t>4</a:t>
            </a:r>
            <a:endParaRPr>
              <a:solidFill>
                <a:schemeClr val="lt2"/>
              </a:solidFill>
            </a:endParaRPr>
          </a:p>
        </p:txBody>
      </p:sp>
      <p:sp>
        <p:nvSpPr>
          <p:cNvPr id="354" name="Google Shape;354;p39"/>
          <p:cNvSpPr/>
          <p:nvPr/>
        </p:nvSpPr>
        <p:spPr>
          <a:xfrm>
            <a:off x="3781305" y="2907402"/>
            <a:ext cx="504000" cy="504000"/>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N" sz="3200">
                <a:solidFill>
                  <a:schemeClr val="lt2"/>
                </a:solidFill>
                <a:latin typeface="Inter Light"/>
                <a:ea typeface="Inter Light"/>
                <a:cs typeface="Inter Light"/>
                <a:sym typeface="Inter Light"/>
              </a:rPr>
              <a:t>5</a:t>
            </a:r>
            <a:endParaRPr>
              <a:solidFill>
                <a:schemeClr val="lt2"/>
              </a:solidFill>
            </a:endParaRPr>
          </a:p>
        </p:txBody>
      </p:sp>
      <p:sp>
        <p:nvSpPr>
          <p:cNvPr id="355" name="Google Shape;355;p39"/>
          <p:cNvSpPr txBox="1"/>
          <p:nvPr/>
        </p:nvSpPr>
        <p:spPr>
          <a:xfrm>
            <a:off x="961401" y="305488"/>
            <a:ext cx="2686200" cy="5232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IN" sz="2000">
                <a:solidFill>
                  <a:schemeClr val="lt1"/>
                </a:solidFill>
                <a:latin typeface="Inter Light"/>
                <a:ea typeface="Inter Light"/>
                <a:cs typeface="Inter Light"/>
                <a:sym typeface="Inter Light"/>
              </a:rPr>
              <a:t>Team Overview</a:t>
            </a:r>
            <a:br>
              <a:rPr lang="en-IN" sz="2000">
                <a:solidFill>
                  <a:schemeClr val="lt1"/>
                </a:solidFill>
                <a:latin typeface="Inter Light"/>
                <a:ea typeface="Inter Light"/>
                <a:cs typeface="Inter Light"/>
                <a:sym typeface="Inter Light"/>
              </a:rPr>
            </a:br>
            <a:r>
              <a:rPr lang="en-IN" sz="1400">
                <a:solidFill>
                  <a:schemeClr val="lt1"/>
                </a:solidFill>
                <a:latin typeface="Inter Light"/>
                <a:ea typeface="Inter Light"/>
                <a:cs typeface="Inter Light"/>
                <a:sym typeface="Inter Light"/>
              </a:rPr>
              <a:t>Slides </a:t>
            </a:r>
            <a:r>
              <a:rPr lang="en-IN">
                <a:solidFill>
                  <a:schemeClr val="lt1"/>
                </a:solidFill>
                <a:latin typeface="Inter Light"/>
                <a:ea typeface="Inter Light"/>
                <a:cs typeface="Inter Light"/>
                <a:sym typeface="Inter Light"/>
              </a:rPr>
              <a:t>4</a:t>
            </a:r>
            <a:r>
              <a:rPr lang="en-IN" sz="1400">
                <a:solidFill>
                  <a:schemeClr val="lt1"/>
                </a:solidFill>
                <a:latin typeface="Inter Light"/>
                <a:ea typeface="Inter Light"/>
                <a:cs typeface="Inter Light"/>
                <a:sym typeface="Inter Light"/>
              </a:rPr>
              <a:t> — </a:t>
            </a:r>
            <a:r>
              <a:rPr lang="en-IN">
                <a:solidFill>
                  <a:schemeClr val="lt1"/>
                </a:solidFill>
                <a:latin typeface="Inter Light"/>
                <a:ea typeface="Inter Light"/>
                <a:cs typeface="Inter Light"/>
                <a:sym typeface="Inter Light"/>
              </a:rPr>
              <a:t>5</a:t>
            </a:r>
            <a:endParaRPr>
              <a:solidFill>
                <a:schemeClr val="lt1"/>
              </a:solidFill>
            </a:endParaRPr>
          </a:p>
        </p:txBody>
      </p:sp>
      <p:sp>
        <p:nvSpPr>
          <p:cNvPr id="356" name="Google Shape;356;p39"/>
          <p:cNvSpPr txBox="1"/>
          <p:nvPr/>
        </p:nvSpPr>
        <p:spPr>
          <a:xfrm>
            <a:off x="961401" y="960763"/>
            <a:ext cx="2686200" cy="5232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IN" sz="2000">
                <a:solidFill>
                  <a:schemeClr val="lt1"/>
                </a:solidFill>
                <a:latin typeface="Inter Light"/>
                <a:ea typeface="Inter Light"/>
                <a:cs typeface="Inter Light"/>
                <a:sym typeface="Inter Light"/>
              </a:rPr>
              <a:t>Problem Statement</a:t>
            </a:r>
            <a:br>
              <a:rPr lang="en-IN" sz="2000">
                <a:solidFill>
                  <a:schemeClr val="lt1"/>
                </a:solidFill>
                <a:latin typeface="Inter Light"/>
                <a:ea typeface="Inter Light"/>
                <a:cs typeface="Inter Light"/>
                <a:sym typeface="Inter Light"/>
              </a:rPr>
            </a:br>
            <a:r>
              <a:rPr lang="en-IN" sz="1400">
                <a:solidFill>
                  <a:schemeClr val="lt1"/>
                </a:solidFill>
                <a:latin typeface="Inter Light"/>
                <a:ea typeface="Inter Light"/>
                <a:cs typeface="Inter Light"/>
                <a:sym typeface="Inter Light"/>
              </a:rPr>
              <a:t>Slides </a:t>
            </a:r>
            <a:r>
              <a:rPr lang="en-IN">
                <a:solidFill>
                  <a:schemeClr val="lt1"/>
                </a:solidFill>
                <a:latin typeface="Inter Light"/>
                <a:ea typeface="Inter Light"/>
                <a:cs typeface="Inter Light"/>
                <a:sym typeface="Inter Light"/>
              </a:rPr>
              <a:t>6</a:t>
            </a:r>
            <a:r>
              <a:rPr lang="en-IN" sz="1400">
                <a:solidFill>
                  <a:schemeClr val="lt1"/>
                </a:solidFill>
                <a:latin typeface="Inter Light"/>
                <a:ea typeface="Inter Light"/>
                <a:cs typeface="Inter Light"/>
                <a:sym typeface="Inter Light"/>
              </a:rPr>
              <a:t> — </a:t>
            </a:r>
            <a:r>
              <a:rPr lang="en-IN">
                <a:solidFill>
                  <a:schemeClr val="lt1"/>
                </a:solidFill>
                <a:latin typeface="Inter Light"/>
                <a:ea typeface="Inter Light"/>
                <a:cs typeface="Inter Light"/>
                <a:sym typeface="Inter Light"/>
              </a:rPr>
              <a:t>9</a:t>
            </a:r>
            <a:endParaRPr>
              <a:solidFill>
                <a:schemeClr val="lt1"/>
              </a:solidFill>
            </a:endParaRPr>
          </a:p>
        </p:txBody>
      </p:sp>
      <p:sp>
        <p:nvSpPr>
          <p:cNvPr id="357" name="Google Shape;357;p39"/>
          <p:cNvSpPr txBox="1"/>
          <p:nvPr/>
        </p:nvSpPr>
        <p:spPr>
          <a:xfrm>
            <a:off x="961401" y="1616038"/>
            <a:ext cx="2686200" cy="5232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IN" sz="2000">
                <a:solidFill>
                  <a:schemeClr val="lt1"/>
                </a:solidFill>
                <a:latin typeface="Inter Light"/>
                <a:ea typeface="Inter Light"/>
                <a:cs typeface="Inter Light"/>
                <a:sym typeface="Inter Light"/>
              </a:rPr>
              <a:t>Project Workflow</a:t>
            </a:r>
            <a:br>
              <a:rPr lang="en-IN" sz="2000">
                <a:solidFill>
                  <a:schemeClr val="lt1"/>
                </a:solidFill>
                <a:latin typeface="Inter Light"/>
                <a:ea typeface="Inter Light"/>
                <a:cs typeface="Inter Light"/>
                <a:sym typeface="Inter Light"/>
              </a:rPr>
            </a:br>
            <a:r>
              <a:rPr lang="en-IN" sz="1400">
                <a:solidFill>
                  <a:schemeClr val="lt1"/>
                </a:solidFill>
                <a:latin typeface="Inter Light"/>
                <a:ea typeface="Inter Light"/>
                <a:cs typeface="Inter Light"/>
                <a:sym typeface="Inter Light"/>
              </a:rPr>
              <a:t>Slides </a:t>
            </a:r>
            <a:r>
              <a:rPr lang="en-IN">
                <a:solidFill>
                  <a:schemeClr val="lt1"/>
                </a:solidFill>
                <a:latin typeface="Inter Light"/>
                <a:ea typeface="Inter Light"/>
                <a:cs typeface="Inter Light"/>
                <a:sym typeface="Inter Light"/>
              </a:rPr>
              <a:t>10</a:t>
            </a:r>
            <a:r>
              <a:rPr lang="en-IN" sz="1400">
                <a:solidFill>
                  <a:schemeClr val="lt1"/>
                </a:solidFill>
                <a:latin typeface="Inter Light"/>
                <a:ea typeface="Inter Light"/>
                <a:cs typeface="Inter Light"/>
                <a:sym typeface="Inter Light"/>
              </a:rPr>
              <a:t> — </a:t>
            </a:r>
            <a:r>
              <a:rPr lang="en-IN">
                <a:solidFill>
                  <a:schemeClr val="lt1"/>
                </a:solidFill>
                <a:latin typeface="Inter Light"/>
                <a:ea typeface="Inter Light"/>
                <a:cs typeface="Inter Light"/>
                <a:sym typeface="Inter Light"/>
              </a:rPr>
              <a:t>11</a:t>
            </a:r>
            <a:endParaRPr>
              <a:solidFill>
                <a:schemeClr val="lt1"/>
              </a:solidFill>
            </a:endParaRPr>
          </a:p>
        </p:txBody>
      </p:sp>
      <p:sp>
        <p:nvSpPr>
          <p:cNvPr id="358" name="Google Shape;358;p39"/>
          <p:cNvSpPr txBox="1"/>
          <p:nvPr/>
        </p:nvSpPr>
        <p:spPr>
          <a:xfrm>
            <a:off x="961401" y="2271313"/>
            <a:ext cx="2686200" cy="5232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IN" sz="2000">
                <a:solidFill>
                  <a:schemeClr val="lt1"/>
                </a:solidFill>
                <a:latin typeface="Inter Light"/>
                <a:ea typeface="Inter Light"/>
                <a:cs typeface="Inter Light"/>
                <a:sym typeface="Inter Light"/>
              </a:rPr>
              <a:t>Options Analysis</a:t>
            </a:r>
            <a:br>
              <a:rPr lang="en-IN" sz="2000">
                <a:solidFill>
                  <a:schemeClr val="lt1"/>
                </a:solidFill>
                <a:latin typeface="Inter Light"/>
                <a:ea typeface="Inter Light"/>
                <a:cs typeface="Inter Light"/>
                <a:sym typeface="Inter Light"/>
              </a:rPr>
            </a:br>
            <a:r>
              <a:rPr lang="en-IN" sz="1400">
                <a:solidFill>
                  <a:schemeClr val="lt1"/>
                </a:solidFill>
                <a:latin typeface="Inter Light"/>
                <a:ea typeface="Inter Light"/>
                <a:cs typeface="Inter Light"/>
                <a:sym typeface="Inter Light"/>
              </a:rPr>
              <a:t>Slides </a:t>
            </a:r>
            <a:r>
              <a:rPr lang="en-IN">
                <a:solidFill>
                  <a:schemeClr val="lt1"/>
                </a:solidFill>
                <a:latin typeface="Inter Light"/>
                <a:ea typeface="Inter Light"/>
                <a:cs typeface="Inter Light"/>
                <a:sym typeface="Inter Light"/>
              </a:rPr>
              <a:t>12</a:t>
            </a:r>
            <a:r>
              <a:rPr lang="en-IN" sz="1400">
                <a:solidFill>
                  <a:schemeClr val="lt1"/>
                </a:solidFill>
                <a:latin typeface="Inter Light"/>
                <a:ea typeface="Inter Light"/>
                <a:cs typeface="Inter Light"/>
                <a:sym typeface="Inter Light"/>
              </a:rPr>
              <a:t> — </a:t>
            </a:r>
            <a:r>
              <a:rPr lang="en-IN">
                <a:solidFill>
                  <a:schemeClr val="lt1"/>
                </a:solidFill>
                <a:latin typeface="Inter Light"/>
                <a:ea typeface="Inter Light"/>
                <a:cs typeface="Inter Light"/>
                <a:sym typeface="Inter Light"/>
              </a:rPr>
              <a:t>13</a:t>
            </a:r>
            <a:endParaRPr>
              <a:solidFill>
                <a:schemeClr val="lt1"/>
              </a:solidFill>
            </a:endParaRPr>
          </a:p>
        </p:txBody>
      </p:sp>
      <p:sp>
        <p:nvSpPr>
          <p:cNvPr id="359" name="Google Shape;359;p39"/>
          <p:cNvSpPr txBox="1"/>
          <p:nvPr/>
        </p:nvSpPr>
        <p:spPr>
          <a:xfrm>
            <a:off x="961401" y="2926588"/>
            <a:ext cx="2686200" cy="5232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IN" sz="2000">
                <a:solidFill>
                  <a:schemeClr val="lt1"/>
                </a:solidFill>
                <a:latin typeface="Inter Light"/>
                <a:ea typeface="Inter Light"/>
                <a:cs typeface="Inter Light"/>
                <a:sym typeface="Inter Light"/>
              </a:rPr>
              <a:t>Data Pipeline</a:t>
            </a:r>
            <a:br>
              <a:rPr lang="en-IN" sz="2000">
                <a:solidFill>
                  <a:schemeClr val="lt1"/>
                </a:solidFill>
                <a:latin typeface="Inter Light"/>
                <a:ea typeface="Inter Light"/>
                <a:cs typeface="Inter Light"/>
                <a:sym typeface="Inter Light"/>
              </a:rPr>
            </a:br>
            <a:r>
              <a:rPr lang="en-IN" sz="1400">
                <a:solidFill>
                  <a:schemeClr val="lt1"/>
                </a:solidFill>
                <a:latin typeface="Inter Light"/>
                <a:ea typeface="Inter Light"/>
                <a:cs typeface="Inter Light"/>
                <a:sym typeface="Inter Light"/>
              </a:rPr>
              <a:t>Slides </a:t>
            </a:r>
            <a:r>
              <a:rPr lang="en-IN">
                <a:solidFill>
                  <a:schemeClr val="lt1"/>
                </a:solidFill>
                <a:latin typeface="Inter Light"/>
                <a:ea typeface="Inter Light"/>
                <a:cs typeface="Inter Light"/>
                <a:sym typeface="Inter Light"/>
              </a:rPr>
              <a:t>14</a:t>
            </a:r>
            <a:r>
              <a:rPr lang="en-IN" sz="1400">
                <a:solidFill>
                  <a:schemeClr val="lt1"/>
                </a:solidFill>
                <a:latin typeface="Inter Light"/>
                <a:ea typeface="Inter Light"/>
                <a:cs typeface="Inter Light"/>
                <a:sym typeface="Inter Light"/>
              </a:rPr>
              <a:t> — </a:t>
            </a:r>
            <a:r>
              <a:rPr lang="en-IN">
                <a:solidFill>
                  <a:schemeClr val="lt1"/>
                </a:solidFill>
                <a:latin typeface="Inter Light"/>
                <a:ea typeface="Inter Light"/>
                <a:cs typeface="Inter Light"/>
                <a:sym typeface="Inter Light"/>
              </a:rPr>
              <a:t>17</a:t>
            </a:r>
            <a:endParaRPr>
              <a:solidFill>
                <a:schemeClr val="lt1"/>
              </a:solidFill>
            </a:endParaRPr>
          </a:p>
        </p:txBody>
      </p:sp>
      <p:cxnSp>
        <p:nvCxnSpPr>
          <p:cNvPr id="360" name="Google Shape;360;p39"/>
          <p:cNvCxnSpPr/>
          <p:nvPr/>
        </p:nvCxnSpPr>
        <p:spPr>
          <a:xfrm rot="10800000">
            <a:off x="7779450" y="3423963"/>
            <a:ext cx="0" cy="3112800"/>
          </a:xfrm>
          <a:prstGeom prst="straightConnector1">
            <a:avLst/>
          </a:prstGeom>
          <a:noFill/>
          <a:ln cap="flat" cmpd="sng" w="9525">
            <a:solidFill>
              <a:schemeClr val="dk2"/>
            </a:solidFill>
            <a:prstDash val="lgDash"/>
            <a:round/>
            <a:headEnd len="sm" w="sm" type="none"/>
            <a:tailEnd len="sm" w="sm" type="none"/>
          </a:ln>
        </p:spPr>
      </p:cxnSp>
      <p:sp>
        <p:nvSpPr>
          <p:cNvPr id="361" name="Google Shape;361;p39"/>
          <p:cNvSpPr/>
          <p:nvPr/>
        </p:nvSpPr>
        <p:spPr>
          <a:xfrm>
            <a:off x="7913105" y="3437488"/>
            <a:ext cx="504000" cy="504000"/>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N" sz="3200">
                <a:solidFill>
                  <a:schemeClr val="lt2"/>
                </a:solidFill>
                <a:latin typeface="Inter Light"/>
                <a:ea typeface="Inter Light"/>
                <a:cs typeface="Inter Light"/>
                <a:sym typeface="Inter Light"/>
              </a:rPr>
              <a:t>6</a:t>
            </a:r>
            <a:endParaRPr>
              <a:solidFill>
                <a:schemeClr val="lt2"/>
              </a:solidFill>
            </a:endParaRPr>
          </a:p>
        </p:txBody>
      </p:sp>
      <p:sp>
        <p:nvSpPr>
          <p:cNvPr id="362" name="Google Shape;362;p39"/>
          <p:cNvSpPr/>
          <p:nvPr/>
        </p:nvSpPr>
        <p:spPr>
          <a:xfrm>
            <a:off x="7913105" y="4082694"/>
            <a:ext cx="504000" cy="504000"/>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N" sz="3200">
                <a:solidFill>
                  <a:schemeClr val="lt2"/>
                </a:solidFill>
                <a:latin typeface="Inter Light"/>
                <a:ea typeface="Inter Light"/>
                <a:cs typeface="Inter Light"/>
                <a:sym typeface="Inter Light"/>
              </a:rPr>
              <a:t>7</a:t>
            </a:r>
            <a:endParaRPr>
              <a:solidFill>
                <a:schemeClr val="lt2"/>
              </a:solidFill>
            </a:endParaRPr>
          </a:p>
        </p:txBody>
      </p:sp>
      <p:sp>
        <p:nvSpPr>
          <p:cNvPr id="363" name="Google Shape;363;p39"/>
          <p:cNvSpPr/>
          <p:nvPr/>
        </p:nvSpPr>
        <p:spPr>
          <a:xfrm>
            <a:off x="7913105" y="4728376"/>
            <a:ext cx="504000" cy="504000"/>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N" sz="3200">
                <a:solidFill>
                  <a:schemeClr val="lt2"/>
                </a:solidFill>
                <a:latin typeface="Inter Light"/>
                <a:ea typeface="Inter Light"/>
                <a:cs typeface="Inter Light"/>
                <a:sym typeface="Inter Light"/>
              </a:rPr>
              <a:t>8</a:t>
            </a:r>
            <a:endParaRPr>
              <a:solidFill>
                <a:schemeClr val="lt2"/>
              </a:solidFill>
            </a:endParaRPr>
          </a:p>
        </p:txBody>
      </p:sp>
      <p:sp>
        <p:nvSpPr>
          <p:cNvPr id="364" name="Google Shape;364;p39"/>
          <p:cNvSpPr/>
          <p:nvPr/>
        </p:nvSpPr>
        <p:spPr>
          <a:xfrm>
            <a:off x="7913105" y="5374058"/>
            <a:ext cx="504000" cy="504000"/>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N" sz="3200">
                <a:solidFill>
                  <a:schemeClr val="lt2"/>
                </a:solidFill>
                <a:latin typeface="Inter Light"/>
                <a:ea typeface="Inter Light"/>
                <a:cs typeface="Inter Light"/>
                <a:sym typeface="Inter Light"/>
              </a:rPr>
              <a:t>9</a:t>
            </a:r>
            <a:endParaRPr>
              <a:solidFill>
                <a:schemeClr val="lt2"/>
              </a:solidFill>
            </a:endParaRPr>
          </a:p>
        </p:txBody>
      </p:sp>
      <p:sp>
        <p:nvSpPr>
          <p:cNvPr id="365" name="Google Shape;365;p39"/>
          <p:cNvSpPr/>
          <p:nvPr/>
        </p:nvSpPr>
        <p:spPr>
          <a:xfrm>
            <a:off x="7913105" y="6019740"/>
            <a:ext cx="504000" cy="504000"/>
          </a:xfrm>
          <a:prstGeom prst="rect">
            <a:avLst/>
          </a:prstGeom>
          <a:solidFill>
            <a:schemeClr val="dk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N" sz="3200">
                <a:solidFill>
                  <a:schemeClr val="lt2"/>
                </a:solidFill>
                <a:latin typeface="Inter Light"/>
                <a:ea typeface="Inter Light"/>
                <a:cs typeface="Inter Light"/>
                <a:sym typeface="Inter Light"/>
              </a:rPr>
              <a:t>10</a:t>
            </a:r>
            <a:endParaRPr>
              <a:solidFill>
                <a:schemeClr val="lt2"/>
              </a:solidFill>
            </a:endParaRPr>
          </a:p>
        </p:txBody>
      </p:sp>
      <p:sp>
        <p:nvSpPr>
          <p:cNvPr id="366" name="Google Shape;366;p39"/>
          <p:cNvSpPr txBox="1"/>
          <p:nvPr/>
        </p:nvSpPr>
        <p:spPr>
          <a:xfrm>
            <a:off x="8550751" y="3408213"/>
            <a:ext cx="2686200" cy="523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2000">
                <a:solidFill>
                  <a:schemeClr val="lt1"/>
                </a:solidFill>
                <a:latin typeface="Inter Light"/>
                <a:ea typeface="Inter Light"/>
                <a:cs typeface="Inter Light"/>
                <a:sym typeface="Inter Light"/>
              </a:rPr>
              <a:t>AI Development</a:t>
            </a:r>
            <a:br>
              <a:rPr lang="en-IN" sz="2000">
                <a:solidFill>
                  <a:schemeClr val="lt1"/>
                </a:solidFill>
                <a:latin typeface="Inter Light"/>
                <a:ea typeface="Inter Light"/>
                <a:cs typeface="Inter Light"/>
                <a:sym typeface="Inter Light"/>
              </a:rPr>
            </a:br>
            <a:r>
              <a:rPr lang="en-IN" sz="1400">
                <a:solidFill>
                  <a:schemeClr val="lt1"/>
                </a:solidFill>
                <a:latin typeface="Inter Light"/>
                <a:ea typeface="Inter Light"/>
                <a:cs typeface="Inter Light"/>
                <a:sym typeface="Inter Light"/>
              </a:rPr>
              <a:t>Slides </a:t>
            </a:r>
            <a:r>
              <a:rPr lang="en-IN">
                <a:solidFill>
                  <a:schemeClr val="lt1"/>
                </a:solidFill>
                <a:latin typeface="Inter Light"/>
                <a:ea typeface="Inter Light"/>
                <a:cs typeface="Inter Light"/>
                <a:sym typeface="Inter Light"/>
              </a:rPr>
              <a:t>18</a:t>
            </a:r>
            <a:r>
              <a:rPr lang="en-IN" sz="1400">
                <a:solidFill>
                  <a:schemeClr val="lt1"/>
                </a:solidFill>
                <a:latin typeface="Inter Light"/>
                <a:ea typeface="Inter Light"/>
                <a:cs typeface="Inter Light"/>
                <a:sym typeface="Inter Light"/>
              </a:rPr>
              <a:t> — </a:t>
            </a:r>
            <a:r>
              <a:rPr lang="en-IN">
                <a:solidFill>
                  <a:schemeClr val="lt1"/>
                </a:solidFill>
                <a:latin typeface="Inter Light"/>
                <a:ea typeface="Inter Light"/>
                <a:cs typeface="Inter Light"/>
                <a:sym typeface="Inter Light"/>
              </a:rPr>
              <a:t>24</a:t>
            </a:r>
            <a:endParaRPr>
              <a:solidFill>
                <a:schemeClr val="lt1"/>
              </a:solidFill>
            </a:endParaRPr>
          </a:p>
        </p:txBody>
      </p:sp>
      <p:sp>
        <p:nvSpPr>
          <p:cNvPr id="367" name="Google Shape;367;p39"/>
          <p:cNvSpPr txBox="1"/>
          <p:nvPr/>
        </p:nvSpPr>
        <p:spPr>
          <a:xfrm>
            <a:off x="8550751" y="4063488"/>
            <a:ext cx="2686200" cy="523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2000">
                <a:solidFill>
                  <a:schemeClr val="lt1"/>
                </a:solidFill>
                <a:latin typeface="Inter Light"/>
                <a:ea typeface="Inter Light"/>
                <a:cs typeface="Inter Light"/>
                <a:sym typeface="Inter Light"/>
              </a:rPr>
              <a:t>Web App &amp; Live Demo</a:t>
            </a:r>
            <a:br>
              <a:rPr lang="en-IN" sz="2000">
                <a:solidFill>
                  <a:schemeClr val="lt1"/>
                </a:solidFill>
                <a:latin typeface="Inter Light"/>
                <a:ea typeface="Inter Light"/>
                <a:cs typeface="Inter Light"/>
                <a:sym typeface="Inter Light"/>
              </a:rPr>
            </a:br>
            <a:r>
              <a:rPr lang="en-IN" sz="1400">
                <a:solidFill>
                  <a:schemeClr val="lt1"/>
                </a:solidFill>
                <a:latin typeface="Inter Light"/>
                <a:ea typeface="Inter Light"/>
                <a:cs typeface="Inter Light"/>
                <a:sym typeface="Inter Light"/>
              </a:rPr>
              <a:t>Slides </a:t>
            </a:r>
            <a:r>
              <a:rPr lang="en-IN">
                <a:solidFill>
                  <a:schemeClr val="lt1"/>
                </a:solidFill>
                <a:latin typeface="Inter Light"/>
                <a:ea typeface="Inter Light"/>
                <a:cs typeface="Inter Light"/>
                <a:sym typeface="Inter Light"/>
              </a:rPr>
              <a:t>25</a:t>
            </a:r>
            <a:r>
              <a:rPr lang="en-IN" sz="1400">
                <a:solidFill>
                  <a:schemeClr val="lt1"/>
                </a:solidFill>
                <a:latin typeface="Inter Light"/>
                <a:ea typeface="Inter Light"/>
                <a:cs typeface="Inter Light"/>
                <a:sym typeface="Inter Light"/>
              </a:rPr>
              <a:t> — </a:t>
            </a:r>
            <a:r>
              <a:rPr lang="en-IN">
                <a:solidFill>
                  <a:schemeClr val="lt1"/>
                </a:solidFill>
                <a:latin typeface="Inter Light"/>
                <a:ea typeface="Inter Light"/>
                <a:cs typeface="Inter Light"/>
                <a:sym typeface="Inter Light"/>
              </a:rPr>
              <a:t>26</a:t>
            </a:r>
            <a:endParaRPr>
              <a:solidFill>
                <a:schemeClr val="lt1"/>
              </a:solidFill>
            </a:endParaRPr>
          </a:p>
        </p:txBody>
      </p:sp>
      <p:sp>
        <p:nvSpPr>
          <p:cNvPr id="368" name="Google Shape;368;p39"/>
          <p:cNvSpPr txBox="1"/>
          <p:nvPr/>
        </p:nvSpPr>
        <p:spPr>
          <a:xfrm>
            <a:off x="8550751" y="4718763"/>
            <a:ext cx="2686200" cy="523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2000">
                <a:solidFill>
                  <a:schemeClr val="lt1"/>
                </a:solidFill>
                <a:latin typeface="Inter Light"/>
                <a:ea typeface="Inter Light"/>
                <a:cs typeface="Inter Light"/>
                <a:sym typeface="Inter Light"/>
              </a:rPr>
              <a:t>Realised Value</a:t>
            </a:r>
            <a:br>
              <a:rPr lang="en-IN" sz="2000">
                <a:solidFill>
                  <a:schemeClr val="lt1"/>
                </a:solidFill>
                <a:latin typeface="Inter Light"/>
                <a:ea typeface="Inter Light"/>
                <a:cs typeface="Inter Light"/>
                <a:sym typeface="Inter Light"/>
              </a:rPr>
            </a:br>
            <a:r>
              <a:rPr lang="en-IN" sz="1400">
                <a:solidFill>
                  <a:schemeClr val="lt1"/>
                </a:solidFill>
                <a:latin typeface="Inter Light"/>
                <a:ea typeface="Inter Light"/>
                <a:cs typeface="Inter Light"/>
                <a:sym typeface="Inter Light"/>
              </a:rPr>
              <a:t>Slides </a:t>
            </a:r>
            <a:r>
              <a:rPr lang="en-IN">
                <a:solidFill>
                  <a:schemeClr val="lt1"/>
                </a:solidFill>
                <a:latin typeface="Inter Light"/>
                <a:ea typeface="Inter Light"/>
                <a:cs typeface="Inter Light"/>
                <a:sym typeface="Inter Light"/>
              </a:rPr>
              <a:t>27</a:t>
            </a:r>
            <a:r>
              <a:rPr lang="en-IN" sz="1400">
                <a:solidFill>
                  <a:schemeClr val="lt1"/>
                </a:solidFill>
                <a:latin typeface="Inter Light"/>
                <a:ea typeface="Inter Light"/>
                <a:cs typeface="Inter Light"/>
                <a:sym typeface="Inter Light"/>
              </a:rPr>
              <a:t> — </a:t>
            </a:r>
            <a:r>
              <a:rPr lang="en-IN">
                <a:solidFill>
                  <a:schemeClr val="lt1"/>
                </a:solidFill>
                <a:latin typeface="Inter Light"/>
                <a:ea typeface="Inter Light"/>
                <a:cs typeface="Inter Light"/>
                <a:sym typeface="Inter Light"/>
              </a:rPr>
              <a:t>28</a:t>
            </a:r>
            <a:endParaRPr>
              <a:solidFill>
                <a:schemeClr val="lt1"/>
              </a:solidFill>
            </a:endParaRPr>
          </a:p>
        </p:txBody>
      </p:sp>
      <p:sp>
        <p:nvSpPr>
          <p:cNvPr id="369" name="Google Shape;369;p39"/>
          <p:cNvSpPr txBox="1"/>
          <p:nvPr/>
        </p:nvSpPr>
        <p:spPr>
          <a:xfrm>
            <a:off x="8550751" y="5374038"/>
            <a:ext cx="2686200" cy="523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2000">
                <a:solidFill>
                  <a:schemeClr val="lt1"/>
                </a:solidFill>
                <a:latin typeface="Inter Light"/>
                <a:ea typeface="Inter Light"/>
                <a:cs typeface="Inter Light"/>
                <a:sym typeface="Inter Light"/>
              </a:rPr>
              <a:t>Future Considerations</a:t>
            </a:r>
            <a:br>
              <a:rPr lang="en-IN" sz="2000">
                <a:solidFill>
                  <a:schemeClr val="lt1"/>
                </a:solidFill>
                <a:latin typeface="Inter Light"/>
                <a:ea typeface="Inter Light"/>
                <a:cs typeface="Inter Light"/>
                <a:sym typeface="Inter Light"/>
              </a:rPr>
            </a:br>
            <a:r>
              <a:rPr lang="en-IN" sz="1400">
                <a:solidFill>
                  <a:schemeClr val="lt1"/>
                </a:solidFill>
                <a:latin typeface="Inter Light"/>
                <a:ea typeface="Inter Light"/>
                <a:cs typeface="Inter Light"/>
                <a:sym typeface="Inter Light"/>
              </a:rPr>
              <a:t>Slides </a:t>
            </a:r>
            <a:r>
              <a:rPr lang="en-IN">
                <a:solidFill>
                  <a:schemeClr val="lt1"/>
                </a:solidFill>
                <a:latin typeface="Inter Light"/>
                <a:ea typeface="Inter Light"/>
                <a:cs typeface="Inter Light"/>
                <a:sym typeface="Inter Light"/>
              </a:rPr>
              <a:t>29</a:t>
            </a:r>
            <a:r>
              <a:rPr lang="en-IN" sz="1400">
                <a:solidFill>
                  <a:schemeClr val="lt1"/>
                </a:solidFill>
                <a:latin typeface="Inter Light"/>
                <a:ea typeface="Inter Light"/>
                <a:cs typeface="Inter Light"/>
                <a:sym typeface="Inter Light"/>
              </a:rPr>
              <a:t> — </a:t>
            </a:r>
            <a:r>
              <a:rPr lang="en-IN">
                <a:solidFill>
                  <a:schemeClr val="lt1"/>
                </a:solidFill>
                <a:latin typeface="Inter Light"/>
                <a:ea typeface="Inter Light"/>
                <a:cs typeface="Inter Light"/>
                <a:sym typeface="Inter Light"/>
              </a:rPr>
              <a:t>30</a:t>
            </a:r>
            <a:endParaRPr>
              <a:solidFill>
                <a:schemeClr val="lt1"/>
              </a:solidFill>
            </a:endParaRPr>
          </a:p>
        </p:txBody>
      </p:sp>
      <p:sp>
        <p:nvSpPr>
          <p:cNvPr id="370" name="Google Shape;370;p39"/>
          <p:cNvSpPr txBox="1"/>
          <p:nvPr/>
        </p:nvSpPr>
        <p:spPr>
          <a:xfrm>
            <a:off x="8550751" y="6029313"/>
            <a:ext cx="2686200" cy="523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2000">
                <a:solidFill>
                  <a:schemeClr val="lt1"/>
                </a:solidFill>
                <a:latin typeface="Inter Light"/>
                <a:ea typeface="Inter Light"/>
                <a:cs typeface="Inter Light"/>
                <a:sym typeface="Inter Light"/>
              </a:rPr>
              <a:t>Questions &amp; Answers</a:t>
            </a:r>
            <a:br>
              <a:rPr lang="en-IN" sz="2000">
                <a:solidFill>
                  <a:schemeClr val="lt1"/>
                </a:solidFill>
                <a:latin typeface="Inter Light"/>
                <a:ea typeface="Inter Light"/>
                <a:cs typeface="Inter Light"/>
                <a:sym typeface="Inter Light"/>
              </a:rPr>
            </a:br>
            <a:r>
              <a:rPr lang="en-IN" sz="1400">
                <a:solidFill>
                  <a:schemeClr val="lt1"/>
                </a:solidFill>
                <a:latin typeface="Inter Light"/>
                <a:ea typeface="Inter Light"/>
                <a:cs typeface="Inter Light"/>
                <a:sym typeface="Inter Light"/>
              </a:rPr>
              <a:t>Slide</a:t>
            </a:r>
            <a:r>
              <a:rPr lang="en-IN">
                <a:solidFill>
                  <a:schemeClr val="lt1"/>
                </a:solidFill>
                <a:latin typeface="Inter Light"/>
                <a:ea typeface="Inter Light"/>
                <a:cs typeface="Inter Light"/>
                <a:sym typeface="Inter Light"/>
              </a:rPr>
              <a:t>s 31</a:t>
            </a:r>
            <a:r>
              <a:rPr lang="en-IN" sz="1400">
                <a:solidFill>
                  <a:schemeClr val="lt1"/>
                </a:solidFill>
                <a:latin typeface="Inter Light"/>
                <a:ea typeface="Inter Light"/>
                <a:cs typeface="Inter Light"/>
                <a:sym typeface="Inter Light"/>
              </a:rPr>
              <a:t> — </a:t>
            </a:r>
            <a:r>
              <a:rPr lang="en-IN">
                <a:solidFill>
                  <a:schemeClr val="lt1"/>
                </a:solidFill>
                <a:latin typeface="Inter Light"/>
                <a:ea typeface="Inter Light"/>
                <a:cs typeface="Inter Light"/>
                <a:sym typeface="Inter Light"/>
              </a:rPr>
              <a:t>31</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66"/>
          <p:cNvSpPr txBox="1"/>
          <p:nvPr>
            <p:ph type="title"/>
          </p:nvPr>
        </p:nvSpPr>
        <p:spPr>
          <a:xfrm>
            <a:off x="613093" y="27465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IN" sz="3000">
                <a:latin typeface="Inter"/>
                <a:ea typeface="Inter"/>
                <a:cs typeface="Inter"/>
                <a:sym typeface="Inter"/>
              </a:rPr>
              <a:t>Future Considerations</a:t>
            </a:r>
            <a:endParaRPr b="0" sz="3000">
              <a:latin typeface="Inter"/>
              <a:ea typeface="Inter"/>
              <a:cs typeface="Inter"/>
              <a:sym typeface="Inter"/>
            </a:endParaRPr>
          </a:p>
        </p:txBody>
      </p:sp>
      <p:sp>
        <p:nvSpPr>
          <p:cNvPr id="1064" name="Google Shape;1064;p66"/>
          <p:cNvSpPr/>
          <p:nvPr/>
        </p:nvSpPr>
        <p:spPr>
          <a:xfrm>
            <a:off x="4394592" y="1802142"/>
            <a:ext cx="2100157" cy="1747934"/>
          </a:xfrm>
          <a:custGeom>
            <a:rect b="b" l="l" r="r" t="t"/>
            <a:pathLst>
              <a:path extrusionOk="0" h="28112" w="33577">
                <a:moveTo>
                  <a:pt x="27588" y="1"/>
                </a:moveTo>
                <a:cubicBezTo>
                  <a:pt x="12478" y="679"/>
                  <a:pt x="394" y="12943"/>
                  <a:pt x="1" y="28111"/>
                </a:cubicBezTo>
                <a:lnTo>
                  <a:pt x="7144" y="22229"/>
                </a:lnTo>
                <a:lnTo>
                  <a:pt x="13443" y="27171"/>
                </a:lnTo>
                <a:cubicBezTo>
                  <a:pt x="14276" y="19467"/>
                  <a:pt x="20753" y="13455"/>
                  <a:pt x="28671" y="13335"/>
                </a:cubicBezTo>
                <a:lnTo>
                  <a:pt x="33576" y="7228"/>
                </a:lnTo>
                <a:lnTo>
                  <a:pt x="275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5" name="Google Shape;1065;p66"/>
          <p:cNvSpPr/>
          <p:nvPr/>
        </p:nvSpPr>
        <p:spPr>
          <a:xfrm>
            <a:off x="4396093" y="3304932"/>
            <a:ext cx="1758335" cy="2090656"/>
          </a:xfrm>
          <a:custGeom>
            <a:rect b="b" l="l" r="r" t="t"/>
            <a:pathLst>
              <a:path extrusionOk="0" h="33624" w="28112">
                <a:moveTo>
                  <a:pt x="7180" y="0"/>
                </a:moveTo>
                <a:lnTo>
                  <a:pt x="1" y="5965"/>
                </a:lnTo>
                <a:cubicBezTo>
                  <a:pt x="632" y="21098"/>
                  <a:pt x="12919" y="33230"/>
                  <a:pt x="28111" y="33623"/>
                </a:cubicBezTo>
                <a:lnTo>
                  <a:pt x="22206" y="26432"/>
                </a:lnTo>
                <a:lnTo>
                  <a:pt x="27111" y="20181"/>
                </a:lnTo>
                <a:cubicBezTo>
                  <a:pt x="19432" y="19312"/>
                  <a:pt x="13431" y="12847"/>
                  <a:pt x="13312" y="4953"/>
                </a:cubicBezTo>
                <a:lnTo>
                  <a:pt x="71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6" name="Google Shape;1066;p66"/>
          <p:cNvSpPr/>
          <p:nvPr/>
        </p:nvSpPr>
        <p:spPr>
          <a:xfrm>
            <a:off x="6251152" y="1800650"/>
            <a:ext cx="1758273" cy="2090656"/>
          </a:xfrm>
          <a:custGeom>
            <a:rect b="b" l="l" r="r" t="t"/>
            <a:pathLst>
              <a:path extrusionOk="0" h="33624" w="28111">
                <a:moveTo>
                  <a:pt x="0" y="1"/>
                </a:moveTo>
                <a:lnTo>
                  <a:pt x="5906" y="7192"/>
                </a:lnTo>
                <a:lnTo>
                  <a:pt x="1000" y="13443"/>
                </a:lnTo>
                <a:cubicBezTo>
                  <a:pt x="8680" y="14312"/>
                  <a:pt x="14657" y="20789"/>
                  <a:pt x="14776" y="28671"/>
                </a:cubicBezTo>
                <a:lnTo>
                  <a:pt x="20907" y="33624"/>
                </a:lnTo>
                <a:lnTo>
                  <a:pt x="28111" y="27659"/>
                </a:lnTo>
                <a:cubicBezTo>
                  <a:pt x="27468" y="12526"/>
                  <a:pt x="15192" y="39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7" name="Google Shape;1067;p66"/>
          <p:cNvSpPr/>
          <p:nvPr/>
        </p:nvSpPr>
        <p:spPr>
          <a:xfrm>
            <a:off x="5910025" y="3645469"/>
            <a:ext cx="2100157" cy="1747872"/>
          </a:xfrm>
          <a:custGeom>
            <a:rect b="b" l="l" r="r" t="t"/>
            <a:pathLst>
              <a:path extrusionOk="0" h="28111" w="33577">
                <a:moveTo>
                  <a:pt x="33577" y="0"/>
                </a:moveTo>
                <a:lnTo>
                  <a:pt x="26433" y="5882"/>
                </a:lnTo>
                <a:lnTo>
                  <a:pt x="20146" y="941"/>
                </a:lnTo>
                <a:cubicBezTo>
                  <a:pt x="19313" y="8656"/>
                  <a:pt x="12824" y="14668"/>
                  <a:pt x="4918" y="14788"/>
                </a:cubicBezTo>
                <a:lnTo>
                  <a:pt x="1" y="20895"/>
                </a:lnTo>
                <a:lnTo>
                  <a:pt x="6002" y="28111"/>
                </a:lnTo>
                <a:cubicBezTo>
                  <a:pt x="21111" y="27420"/>
                  <a:pt x="33196" y="15169"/>
                  <a:pt x="33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grpSp>
        <p:nvGrpSpPr>
          <p:cNvPr id="1068" name="Google Shape;1068;p66"/>
          <p:cNvGrpSpPr/>
          <p:nvPr/>
        </p:nvGrpSpPr>
        <p:grpSpPr>
          <a:xfrm>
            <a:off x="6774837" y="2369459"/>
            <a:ext cx="5277930" cy="3789587"/>
            <a:chOff x="4974945" y="1856082"/>
            <a:chExt cx="3776154" cy="2684034"/>
          </a:xfrm>
        </p:grpSpPr>
        <p:sp>
          <p:nvSpPr>
            <p:cNvPr id="1069" name="Google Shape;1069;p66"/>
            <p:cNvSpPr txBox="1"/>
            <p:nvPr/>
          </p:nvSpPr>
          <p:spPr>
            <a:xfrm>
              <a:off x="4974945" y="1856082"/>
              <a:ext cx="715500" cy="43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a:solidFill>
                    <a:schemeClr val="dk1"/>
                  </a:solidFill>
                  <a:latin typeface="Inter"/>
                  <a:ea typeface="Inter"/>
                  <a:cs typeface="Inter"/>
                  <a:sym typeface="Inter"/>
                </a:rPr>
                <a:t>02</a:t>
              </a:r>
              <a:endParaRPr>
                <a:solidFill>
                  <a:schemeClr val="dk1"/>
                </a:solidFill>
                <a:latin typeface="Inter"/>
                <a:ea typeface="Inter"/>
                <a:cs typeface="Inter"/>
                <a:sym typeface="Inter"/>
              </a:endParaRPr>
            </a:p>
          </p:txBody>
        </p:sp>
        <p:grpSp>
          <p:nvGrpSpPr>
            <p:cNvPr id="1070" name="Google Shape;1070;p66"/>
            <p:cNvGrpSpPr/>
            <p:nvPr/>
          </p:nvGrpSpPr>
          <p:grpSpPr>
            <a:xfrm>
              <a:off x="5972279" y="2937509"/>
              <a:ext cx="2778820" cy="1602608"/>
              <a:chOff x="5972279" y="2937509"/>
              <a:chExt cx="2778820" cy="1602608"/>
            </a:xfrm>
          </p:grpSpPr>
          <p:sp>
            <p:nvSpPr>
              <p:cNvPr id="1071" name="Google Shape;1071;p66"/>
              <p:cNvSpPr txBox="1"/>
              <p:nvPr/>
            </p:nvSpPr>
            <p:spPr>
              <a:xfrm>
                <a:off x="5972279" y="3404616"/>
                <a:ext cx="2724300" cy="1135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Inter"/>
                  <a:buChar char="●"/>
                </a:pPr>
                <a:r>
                  <a:rPr lang="en-IN">
                    <a:solidFill>
                      <a:schemeClr val="lt1"/>
                    </a:solidFill>
                    <a:latin typeface="Inter"/>
                    <a:ea typeface="Inter"/>
                    <a:cs typeface="Inter"/>
                    <a:sym typeface="Inter"/>
                  </a:rPr>
                  <a:t>Develop a dashboard to summarise claims processing data</a:t>
                </a:r>
                <a:endParaRPr>
                  <a:solidFill>
                    <a:schemeClr val="lt1"/>
                  </a:solidFill>
                  <a:latin typeface="Inter"/>
                  <a:ea typeface="Inter"/>
                  <a:cs typeface="Inter"/>
                  <a:sym typeface="Inter"/>
                </a:endParaRPr>
              </a:p>
              <a:p>
                <a:pPr indent="0" lvl="0" marL="457200" rtl="0" algn="l">
                  <a:spcBef>
                    <a:spcPts val="0"/>
                  </a:spcBef>
                  <a:spcAft>
                    <a:spcPts val="0"/>
                  </a:spcAft>
                  <a:buNone/>
                </a:pPr>
                <a:r>
                  <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IN">
                    <a:solidFill>
                      <a:schemeClr val="lt1"/>
                    </a:solidFill>
                    <a:latin typeface="Inter"/>
                    <a:ea typeface="Inter"/>
                    <a:cs typeface="Inter"/>
                    <a:sym typeface="Inter"/>
                  </a:rPr>
                  <a:t>Improve Claims Managers decision-making</a:t>
                </a:r>
                <a:endParaRPr>
                  <a:solidFill>
                    <a:schemeClr val="lt1"/>
                  </a:solidFill>
                  <a:latin typeface="Inter"/>
                  <a:ea typeface="Inter"/>
                  <a:cs typeface="Inter"/>
                  <a:sym typeface="Inter"/>
                </a:endParaRPr>
              </a:p>
              <a:p>
                <a:pPr indent="0" lvl="0" marL="457200" rtl="0" algn="l">
                  <a:spcBef>
                    <a:spcPts val="0"/>
                  </a:spcBef>
                  <a:spcAft>
                    <a:spcPts val="0"/>
                  </a:spcAft>
                  <a:buNone/>
                </a:pPr>
                <a:r>
                  <a:t/>
                </a:r>
                <a:endParaRPr>
                  <a:solidFill>
                    <a:schemeClr val="lt1"/>
                  </a:solidFill>
                  <a:latin typeface="Inter"/>
                  <a:ea typeface="Inter"/>
                  <a:cs typeface="Inter"/>
                  <a:sym typeface="Inter"/>
                </a:endParaRPr>
              </a:p>
              <a:p>
                <a:pPr indent="0" lvl="0" marL="457200" rtl="0" algn="l">
                  <a:spcBef>
                    <a:spcPts val="0"/>
                  </a:spcBef>
                  <a:spcAft>
                    <a:spcPts val="0"/>
                  </a:spcAft>
                  <a:buNone/>
                </a:pPr>
                <a:r>
                  <a:t/>
                </a:r>
                <a:endParaRPr>
                  <a:solidFill>
                    <a:schemeClr val="dk1"/>
                  </a:solidFill>
                  <a:latin typeface="Inter"/>
                  <a:ea typeface="Inter"/>
                  <a:cs typeface="Inter"/>
                  <a:sym typeface="Inter"/>
                </a:endParaRPr>
              </a:p>
            </p:txBody>
          </p:sp>
          <p:sp>
            <p:nvSpPr>
              <p:cNvPr id="1072" name="Google Shape;1072;p66"/>
              <p:cNvSpPr txBox="1"/>
              <p:nvPr/>
            </p:nvSpPr>
            <p:spPr>
              <a:xfrm>
                <a:off x="6026799" y="2937509"/>
                <a:ext cx="27243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2000">
                    <a:solidFill>
                      <a:schemeClr val="dk2"/>
                    </a:solidFill>
                    <a:latin typeface="Inter"/>
                    <a:ea typeface="Inter"/>
                    <a:cs typeface="Inter"/>
                    <a:sym typeface="Inter"/>
                  </a:rPr>
                  <a:t>Web Application Dashboard</a:t>
                </a:r>
                <a:endParaRPr sz="2000">
                  <a:solidFill>
                    <a:schemeClr val="dk2"/>
                  </a:solidFill>
                  <a:latin typeface="Inter"/>
                  <a:ea typeface="Inter"/>
                  <a:cs typeface="Inter"/>
                  <a:sym typeface="Inter"/>
                </a:endParaRPr>
              </a:p>
            </p:txBody>
          </p:sp>
        </p:grpSp>
      </p:grpSp>
      <p:grpSp>
        <p:nvGrpSpPr>
          <p:cNvPr id="1073" name="Google Shape;1073;p66"/>
          <p:cNvGrpSpPr/>
          <p:nvPr/>
        </p:nvGrpSpPr>
        <p:grpSpPr>
          <a:xfrm>
            <a:off x="6418618" y="1235625"/>
            <a:ext cx="5611815" cy="3741696"/>
            <a:chOff x="4649547" y="1046677"/>
            <a:chExt cx="3950870" cy="2650114"/>
          </a:xfrm>
        </p:grpSpPr>
        <p:sp>
          <p:nvSpPr>
            <p:cNvPr id="1074" name="Google Shape;1074;p66"/>
            <p:cNvSpPr txBox="1"/>
            <p:nvPr/>
          </p:nvSpPr>
          <p:spPr>
            <a:xfrm>
              <a:off x="4649547" y="3262391"/>
              <a:ext cx="1011900" cy="43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a:solidFill>
                    <a:schemeClr val="dk1"/>
                  </a:solidFill>
                  <a:latin typeface="Inter"/>
                  <a:ea typeface="Inter"/>
                  <a:cs typeface="Inter"/>
                  <a:sym typeface="Inter"/>
                </a:rPr>
                <a:t>03</a:t>
              </a:r>
              <a:endParaRPr>
                <a:solidFill>
                  <a:schemeClr val="dk1"/>
                </a:solidFill>
                <a:latin typeface="Inter"/>
                <a:ea typeface="Inter"/>
                <a:cs typeface="Inter"/>
                <a:sym typeface="Inter"/>
              </a:endParaRPr>
            </a:p>
          </p:txBody>
        </p:sp>
        <p:grpSp>
          <p:nvGrpSpPr>
            <p:cNvPr id="1075" name="Google Shape;1075;p66"/>
            <p:cNvGrpSpPr/>
            <p:nvPr/>
          </p:nvGrpSpPr>
          <p:grpSpPr>
            <a:xfrm>
              <a:off x="5872817" y="1046677"/>
              <a:ext cx="2727600" cy="1507543"/>
              <a:chOff x="5872817" y="1046677"/>
              <a:chExt cx="2727600" cy="1507543"/>
            </a:xfrm>
          </p:grpSpPr>
          <p:sp>
            <p:nvSpPr>
              <p:cNvPr id="1076" name="Google Shape;1076;p66"/>
              <p:cNvSpPr txBox="1"/>
              <p:nvPr/>
            </p:nvSpPr>
            <p:spPr>
              <a:xfrm>
                <a:off x="5872817" y="1531520"/>
                <a:ext cx="2727600" cy="10227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Inter"/>
                  <a:buChar char="●"/>
                </a:pPr>
                <a:r>
                  <a:rPr lang="en-IN">
                    <a:solidFill>
                      <a:schemeClr val="lt1"/>
                    </a:solidFill>
                    <a:latin typeface="Inter"/>
                    <a:ea typeface="Inter"/>
                    <a:cs typeface="Inter"/>
                    <a:sym typeface="Inter"/>
                  </a:rPr>
                  <a:t>Explore building a RAG app from scratch</a:t>
                </a:r>
                <a:endParaRPr>
                  <a:solidFill>
                    <a:schemeClr val="lt1"/>
                  </a:solidFill>
                  <a:latin typeface="Inter"/>
                  <a:ea typeface="Inter"/>
                  <a:cs typeface="Inter"/>
                  <a:sym typeface="Inter"/>
                </a:endParaRPr>
              </a:p>
              <a:p>
                <a:pPr indent="0" lvl="0" marL="457200" rtl="0" algn="l">
                  <a:spcBef>
                    <a:spcPts val="0"/>
                  </a:spcBef>
                  <a:spcAft>
                    <a:spcPts val="0"/>
                  </a:spcAft>
                  <a:buNone/>
                </a:pPr>
                <a:r>
                  <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IN">
                    <a:solidFill>
                      <a:schemeClr val="lt1"/>
                    </a:solidFill>
                    <a:latin typeface="Inter"/>
                    <a:ea typeface="Inter"/>
                    <a:cs typeface="Inter"/>
                    <a:sym typeface="Inter"/>
                  </a:rPr>
                  <a:t>Save cost on not using fully managed services</a:t>
                </a:r>
                <a:endParaRPr>
                  <a:solidFill>
                    <a:schemeClr val="lt1"/>
                  </a:solidFill>
                  <a:latin typeface="Inter"/>
                  <a:ea typeface="Inter"/>
                  <a:cs typeface="Inter"/>
                  <a:sym typeface="Inter"/>
                </a:endParaRPr>
              </a:p>
              <a:p>
                <a:pPr indent="0" lvl="0" marL="457200" rtl="0" algn="l">
                  <a:spcBef>
                    <a:spcPts val="0"/>
                  </a:spcBef>
                  <a:spcAft>
                    <a:spcPts val="0"/>
                  </a:spcAft>
                  <a:buNone/>
                </a:pPr>
                <a:r>
                  <a:t/>
                </a:r>
                <a:endParaRPr>
                  <a:solidFill>
                    <a:schemeClr val="dk1"/>
                  </a:solidFill>
                  <a:latin typeface="Inter"/>
                  <a:ea typeface="Inter"/>
                  <a:cs typeface="Inter"/>
                  <a:sym typeface="Inter"/>
                </a:endParaRPr>
              </a:p>
            </p:txBody>
          </p:sp>
          <p:sp>
            <p:nvSpPr>
              <p:cNvPr id="1077" name="Google Shape;1077;p66"/>
              <p:cNvSpPr txBox="1"/>
              <p:nvPr/>
            </p:nvSpPr>
            <p:spPr>
              <a:xfrm>
                <a:off x="5936760" y="1046677"/>
                <a:ext cx="19107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2000">
                    <a:solidFill>
                      <a:schemeClr val="dk2"/>
                    </a:solidFill>
                    <a:latin typeface="Inter"/>
                    <a:ea typeface="Inter"/>
                    <a:cs typeface="Inter"/>
                    <a:sym typeface="Inter"/>
                  </a:rPr>
                  <a:t>AI Cost Optimisation</a:t>
                </a:r>
                <a:endParaRPr sz="2000">
                  <a:solidFill>
                    <a:schemeClr val="dk2"/>
                  </a:solidFill>
                  <a:latin typeface="Inter"/>
                  <a:ea typeface="Inter"/>
                  <a:cs typeface="Inter"/>
                  <a:sym typeface="Inter"/>
                </a:endParaRPr>
              </a:p>
            </p:txBody>
          </p:sp>
        </p:grpSp>
      </p:grpSp>
      <p:grpSp>
        <p:nvGrpSpPr>
          <p:cNvPr id="1078" name="Google Shape;1078;p66"/>
          <p:cNvGrpSpPr/>
          <p:nvPr/>
        </p:nvGrpSpPr>
        <p:grpSpPr>
          <a:xfrm>
            <a:off x="455935" y="1238525"/>
            <a:ext cx="5694124" cy="2279301"/>
            <a:chOff x="504697" y="1057460"/>
            <a:chExt cx="4008817" cy="1614350"/>
          </a:xfrm>
        </p:grpSpPr>
        <p:sp>
          <p:nvSpPr>
            <p:cNvPr id="1079" name="Google Shape;1079;p66"/>
            <p:cNvSpPr txBox="1"/>
            <p:nvPr/>
          </p:nvSpPr>
          <p:spPr>
            <a:xfrm>
              <a:off x="3501614" y="1744765"/>
              <a:ext cx="1011900" cy="43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a:solidFill>
                    <a:schemeClr val="dk1"/>
                  </a:solidFill>
                  <a:latin typeface="Inter"/>
                  <a:ea typeface="Inter"/>
                  <a:cs typeface="Inter"/>
                  <a:sym typeface="Inter"/>
                </a:rPr>
                <a:t>01</a:t>
              </a:r>
              <a:endParaRPr>
                <a:solidFill>
                  <a:schemeClr val="dk1"/>
                </a:solidFill>
                <a:latin typeface="Inter"/>
                <a:ea typeface="Inter"/>
                <a:cs typeface="Inter"/>
                <a:sym typeface="Inter"/>
              </a:endParaRPr>
            </a:p>
          </p:txBody>
        </p:sp>
        <p:grpSp>
          <p:nvGrpSpPr>
            <p:cNvPr id="1080" name="Google Shape;1080;p66"/>
            <p:cNvGrpSpPr/>
            <p:nvPr/>
          </p:nvGrpSpPr>
          <p:grpSpPr>
            <a:xfrm>
              <a:off x="504697" y="1057460"/>
              <a:ext cx="3460319" cy="1614350"/>
              <a:chOff x="504697" y="1057460"/>
              <a:chExt cx="3460319" cy="1614350"/>
            </a:xfrm>
          </p:grpSpPr>
          <p:sp>
            <p:nvSpPr>
              <p:cNvPr id="1081" name="Google Shape;1081;p66"/>
              <p:cNvSpPr txBox="1"/>
              <p:nvPr/>
            </p:nvSpPr>
            <p:spPr>
              <a:xfrm flipH="1">
                <a:off x="504697" y="1575910"/>
                <a:ext cx="2475000" cy="1095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Inter"/>
                  <a:buChar char="●"/>
                </a:pPr>
                <a:r>
                  <a:rPr lang="en-IN">
                    <a:solidFill>
                      <a:schemeClr val="lt1"/>
                    </a:solidFill>
                    <a:latin typeface="Inter"/>
                    <a:ea typeface="Inter"/>
                    <a:cs typeface="Inter"/>
                    <a:sym typeface="Inter"/>
                  </a:rPr>
                  <a:t>Consider </a:t>
                </a:r>
                <a:r>
                  <a:rPr b="1" lang="en-IN">
                    <a:solidFill>
                      <a:schemeClr val="lt1"/>
                    </a:solidFill>
                    <a:latin typeface="Inter"/>
                    <a:ea typeface="Inter"/>
                    <a:cs typeface="Inter"/>
                    <a:sym typeface="Inter"/>
                  </a:rPr>
                  <a:t>Databricks </a:t>
                </a:r>
                <a:r>
                  <a:rPr lang="en-IN">
                    <a:solidFill>
                      <a:schemeClr val="lt1"/>
                    </a:solidFill>
                    <a:latin typeface="Inter"/>
                    <a:ea typeface="Inter"/>
                    <a:cs typeface="Inter"/>
                    <a:sym typeface="Inter"/>
                  </a:rPr>
                  <a:t>for scaling</a:t>
                </a:r>
                <a:endParaRPr>
                  <a:solidFill>
                    <a:schemeClr val="lt1"/>
                  </a:solidFill>
                  <a:latin typeface="Inter"/>
                  <a:ea typeface="Inter"/>
                  <a:cs typeface="Inter"/>
                  <a:sym typeface="Inter"/>
                </a:endParaRPr>
              </a:p>
              <a:p>
                <a:pPr indent="0" lvl="0" marL="914400" rtl="0" algn="l">
                  <a:spcBef>
                    <a:spcPts val="0"/>
                  </a:spcBef>
                  <a:spcAft>
                    <a:spcPts val="0"/>
                  </a:spcAft>
                  <a:buNone/>
                </a:pPr>
                <a:r>
                  <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IN">
                    <a:solidFill>
                      <a:schemeClr val="lt1"/>
                    </a:solidFill>
                    <a:latin typeface="Inter"/>
                    <a:ea typeface="Inter"/>
                    <a:cs typeface="Inter"/>
                    <a:sym typeface="Inter"/>
                  </a:rPr>
                  <a:t>Distributed data processing</a:t>
                </a:r>
                <a:endParaRPr>
                  <a:solidFill>
                    <a:schemeClr val="lt1"/>
                  </a:solidFill>
                  <a:latin typeface="Inter"/>
                  <a:ea typeface="Inter"/>
                  <a:cs typeface="Inter"/>
                  <a:sym typeface="Inter"/>
                </a:endParaRPr>
              </a:p>
              <a:p>
                <a:pPr indent="0" lvl="0" marL="914400" rtl="0" algn="l">
                  <a:spcBef>
                    <a:spcPts val="0"/>
                  </a:spcBef>
                  <a:spcAft>
                    <a:spcPts val="0"/>
                  </a:spcAft>
                  <a:buNone/>
                </a:pPr>
                <a:r>
                  <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IN">
                    <a:solidFill>
                      <a:schemeClr val="lt1"/>
                    </a:solidFill>
                    <a:latin typeface="Inter"/>
                    <a:ea typeface="Inter"/>
                    <a:cs typeface="Inter"/>
                    <a:sym typeface="Inter"/>
                  </a:rPr>
                  <a:t>Tight integration with ML workflows</a:t>
                </a:r>
                <a:endParaRPr>
                  <a:solidFill>
                    <a:schemeClr val="lt1"/>
                  </a:solidFill>
                  <a:latin typeface="Inter"/>
                  <a:ea typeface="Inter"/>
                  <a:cs typeface="Inter"/>
                  <a:sym typeface="Inter"/>
                </a:endParaRPr>
              </a:p>
              <a:p>
                <a:pPr indent="0" lvl="0" marL="457200" rtl="0" algn="l">
                  <a:spcBef>
                    <a:spcPts val="0"/>
                  </a:spcBef>
                  <a:spcAft>
                    <a:spcPts val="0"/>
                  </a:spcAft>
                  <a:buNone/>
                </a:pPr>
                <a:r>
                  <a:t/>
                </a:r>
                <a:endParaRPr>
                  <a:solidFill>
                    <a:schemeClr val="dk1"/>
                  </a:solidFill>
                  <a:latin typeface="Inter"/>
                  <a:ea typeface="Inter"/>
                  <a:cs typeface="Inter"/>
                  <a:sym typeface="Inter"/>
                </a:endParaRPr>
              </a:p>
            </p:txBody>
          </p:sp>
          <p:sp>
            <p:nvSpPr>
              <p:cNvPr id="1082" name="Google Shape;1082;p66"/>
              <p:cNvSpPr txBox="1"/>
              <p:nvPr/>
            </p:nvSpPr>
            <p:spPr>
              <a:xfrm flipH="1">
                <a:off x="619716" y="1057460"/>
                <a:ext cx="33453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2000">
                    <a:solidFill>
                      <a:schemeClr val="dk2"/>
                    </a:solidFill>
                    <a:latin typeface="Inter"/>
                    <a:ea typeface="Inter"/>
                    <a:cs typeface="Inter"/>
                    <a:sym typeface="Inter"/>
                  </a:rPr>
                  <a:t>Data Transformation Scaling</a:t>
                </a:r>
                <a:endParaRPr sz="2000">
                  <a:solidFill>
                    <a:schemeClr val="dk2"/>
                  </a:solidFill>
                  <a:latin typeface="Inter"/>
                  <a:ea typeface="Inter"/>
                  <a:cs typeface="Inter"/>
                  <a:sym typeface="Inter"/>
                </a:endParaRPr>
              </a:p>
            </p:txBody>
          </p:sp>
        </p:grpSp>
      </p:grpSp>
      <p:grpSp>
        <p:nvGrpSpPr>
          <p:cNvPr id="1083" name="Google Shape;1083;p66"/>
          <p:cNvGrpSpPr/>
          <p:nvPr/>
        </p:nvGrpSpPr>
        <p:grpSpPr>
          <a:xfrm>
            <a:off x="455929" y="3891300"/>
            <a:ext cx="5365132" cy="2115348"/>
            <a:chOff x="526253" y="2933956"/>
            <a:chExt cx="3777198" cy="1498228"/>
          </a:xfrm>
        </p:grpSpPr>
        <p:sp>
          <p:nvSpPr>
            <p:cNvPr id="1084" name="Google Shape;1084;p66"/>
            <p:cNvSpPr txBox="1"/>
            <p:nvPr/>
          </p:nvSpPr>
          <p:spPr>
            <a:xfrm>
              <a:off x="3291551" y="3106098"/>
              <a:ext cx="1011900" cy="43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a:solidFill>
                    <a:schemeClr val="dk1"/>
                  </a:solidFill>
                  <a:latin typeface="Inter"/>
                  <a:ea typeface="Inter"/>
                  <a:cs typeface="Inter"/>
                  <a:sym typeface="Inter"/>
                </a:rPr>
                <a:t>04</a:t>
              </a:r>
              <a:endParaRPr>
                <a:solidFill>
                  <a:schemeClr val="dk1"/>
                </a:solidFill>
                <a:latin typeface="Inter"/>
                <a:ea typeface="Inter"/>
                <a:cs typeface="Inter"/>
                <a:sym typeface="Inter"/>
              </a:endParaRPr>
            </a:p>
          </p:txBody>
        </p:sp>
        <p:grpSp>
          <p:nvGrpSpPr>
            <p:cNvPr id="1085" name="Google Shape;1085;p66"/>
            <p:cNvGrpSpPr/>
            <p:nvPr/>
          </p:nvGrpSpPr>
          <p:grpSpPr>
            <a:xfrm>
              <a:off x="526253" y="2933956"/>
              <a:ext cx="2731200" cy="1498228"/>
              <a:chOff x="526253" y="2933956"/>
              <a:chExt cx="2731200" cy="1498228"/>
            </a:xfrm>
          </p:grpSpPr>
          <p:sp>
            <p:nvSpPr>
              <p:cNvPr id="1086" name="Google Shape;1086;p66"/>
              <p:cNvSpPr txBox="1"/>
              <p:nvPr/>
            </p:nvSpPr>
            <p:spPr>
              <a:xfrm flipH="1">
                <a:off x="526253" y="3194084"/>
                <a:ext cx="2731200" cy="1238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Inter"/>
                  <a:buChar char="●"/>
                </a:pPr>
                <a:r>
                  <a:rPr lang="en-IN">
                    <a:solidFill>
                      <a:schemeClr val="lt1"/>
                    </a:solidFill>
                    <a:latin typeface="Inter"/>
                    <a:ea typeface="Inter"/>
                    <a:cs typeface="Inter"/>
                    <a:sym typeface="Inter"/>
                  </a:rPr>
                  <a:t>Build an Intelligent Document Processing system</a:t>
                </a:r>
                <a:endParaRPr>
                  <a:solidFill>
                    <a:schemeClr val="lt1"/>
                  </a:solidFill>
                  <a:latin typeface="Inter"/>
                  <a:ea typeface="Inter"/>
                  <a:cs typeface="Inter"/>
                  <a:sym typeface="Inter"/>
                </a:endParaRPr>
              </a:p>
              <a:p>
                <a:pPr indent="0" lvl="0" marL="457200" rtl="0" algn="l">
                  <a:spcBef>
                    <a:spcPts val="0"/>
                  </a:spcBef>
                  <a:spcAft>
                    <a:spcPts val="0"/>
                  </a:spcAft>
                  <a:buNone/>
                </a:pPr>
                <a:r>
                  <a:t/>
                </a:r>
                <a:endParaRPr>
                  <a:solidFill>
                    <a:schemeClr val="lt1"/>
                  </a:solidFill>
                  <a:latin typeface="Inter"/>
                  <a:ea typeface="Inter"/>
                  <a:cs typeface="Inter"/>
                  <a:sym typeface="Inter"/>
                </a:endParaRPr>
              </a:p>
              <a:p>
                <a:pPr indent="-317500" lvl="0" marL="457200" rtl="0" algn="l">
                  <a:spcBef>
                    <a:spcPts val="0"/>
                  </a:spcBef>
                  <a:spcAft>
                    <a:spcPts val="0"/>
                  </a:spcAft>
                  <a:buClr>
                    <a:schemeClr val="lt1"/>
                  </a:buClr>
                  <a:buSzPts val="1400"/>
                  <a:buFont typeface="Inter"/>
                  <a:buChar char="●"/>
                </a:pPr>
                <a:r>
                  <a:rPr lang="en-IN">
                    <a:solidFill>
                      <a:schemeClr val="lt1"/>
                    </a:solidFill>
                    <a:latin typeface="Inter"/>
                    <a:ea typeface="Inter"/>
                    <a:cs typeface="Inter"/>
                    <a:sym typeface="Inter"/>
                  </a:rPr>
                  <a:t>LLM-integrated OCR technology </a:t>
                </a:r>
                <a:endParaRPr>
                  <a:solidFill>
                    <a:schemeClr val="lt1"/>
                  </a:solidFill>
                  <a:latin typeface="Inter"/>
                  <a:ea typeface="Inter"/>
                  <a:cs typeface="Inter"/>
                  <a:sym typeface="Inter"/>
                </a:endParaRPr>
              </a:p>
            </p:txBody>
          </p:sp>
          <p:sp>
            <p:nvSpPr>
              <p:cNvPr id="1087" name="Google Shape;1087;p66"/>
              <p:cNvSpPr txBox="1"/>
              <p:nvPr/>
            </p:nvSpPr>
            <p:spPr>
              <a:xfrm flipH="1">
                <a:off x="623120" y="2933956"/>
                <a:ext cx="25191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2000">
                    <a:solidFill>
                      <a:schemeClr val="dk2"/>
                    </a:solidFill>
                    <a:latin typeface="Inter"/>
                    <a:ea typeface="Inter"/>
                    <a:cs typeface="Inter"/>
                    <a:sym typeface="Inter"/>
                  </a:rPr>
                  <a:t>Expanding Project Scope</a:t>
                </a:r>
                <a:endParaRPr sz="2000">
                  <a:solidFill>
                    <a:schemeClr val="dk2"/>
                  </a:solidFill>
                  <a:latin typeface="Inter"/>
                  <a:ea typeface="Inter"/>
                  <a:cs typeface="Inter"/>
                  <a:sym typeface="Inter"/>
                </a:endParaRPr>
              </a:p>
            </p:txBody>
          </p:sp>
        </p:grpSp>
      </p:grpSp>
      <p:pic>
        <p:nvPicPr>
          <p:cNvPr id="1088" name="Google Shape;1088;p66"/>
          <p:cNvPicPr preferRelativeResize="0"/>
          <p:nvPr/>
        </p:nvPicPr>
        <p:blipFill>
          <a:blip r:embed="rId3">
            <a:alphaModFix/>
          </a:blip>
          <a:stretch>
            <a:fillRect/>
          </a:stretch>
        </p:blipFill>
        <p:spPr>
          <a:xfrm>
            <a:off x="8727877" y="164595"/>
            <a:ext cx="648000" cy="648000"/>
          </a:xfrm>
          <a:prstGeom prst="ellipse">
            <a:avLst/>
          </a:prstGeom>
          <a:noFill/>
          <a:ln>
            <a:noFill/>
          </a:ln>
        </p:spPr>
      </p:pic>
      <p:sp>
        <p:nvSpPr>
          <p:cNvPr id="1089" name="Google Shape;1089;p66"/>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Alan Nguyen</a:t>
            </a:r>
            <a:endParaRPr sz="1500">
              <a:latin typeface="Inter SemiBold"/>
              <a:ea typeface="Inter SemiBold"/>
              <a:cs typeface="Inter SemiBold"/>
              <a:sym typeface="Inter SemiBold"/>
            </a:endParaRPr>
          </a:p>
        </p:txBody>
      </p:sp>
      <p:sp>
        <p:nvSpPr>
          <p:cNvPr id="1090" name="Google Shape;1090;p66"/>
          <p:cNvSpPr txBox="1"/>
          <p:nvPr/>
        </p:nvSpPr>
        <p:spPr>
          <a:xfrm>
            <a:off x="693050" y="5681600"/>
            <a:ext cx="3000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IN" sz="900">
                <a:solidFill>
                  <a:schemeClr val="dk1"/>
                </a:solidFill>
                <a:latin typeface="Inter Light"/>
                <a:ea typeface="Inter Light"/>
                <a:cs typeface="Inter Light"/>
                <a:sym typeface="Inter Light"/>
              </a:rPr>
              <a:t>More in Appendix</a:t>
            </a:r>
            <a:endParaRPr/>
          </a:p>
        </p:txBody>
      </p:sp>
      <p:sp>
        <p:nvSpPr>
          <p:cNvPr id="1091" name="Google Shape;1091;p66"/>
          <p:cNvSpPr txBox="1"/>
          <p:nvPr/>
        </p:nvSpPr>
        <p:spPr>
          <a:xfrm>
            <a:off x="750275" y="5681600"/>
            <a:ext cx="3000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IN" sz="900">
                <a:solidFill>
                  <a:schemeClr val="lt1"/>
                </a:solidFill>
                <a:latin typeface="Inter Light"/>
                <a:ea typeface="Inter Light"/>
                <a:cs typeface="Inter Light"/>
                <a:sym typeface="Inter Light"/>
              </a:rPr>
              <a:t>More in Appendix</a:t>
            </a:r>
            <a:endParaRPr>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7"/>
          <p:cNvSpPr txBox="1"/>
          <p:nvPr>
            <p:ph idx="4294967295"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Questions &amp; Answers</a:t>
            </a:r>
            <a:endParaRPr/>
          </a:p>
        </p:txBody>
      </p:sp>
      <p:sp>
        <p:nvSpPr>
          <p:cNvPr id="1098" name="Google Shape;1098;p67"/>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1099" name="Google Shape;1099;p67"/>
          <p:cNvPicPr preferRelativeResize="0"/>
          <p:nvPr/>
        </p:nvPicPr>
        <p:blipFill>
          <a:blip r:embed="rId3">
            <a:alphaModFix/>
          </a:blip>
          <a:stretch>
            <a:fillRect/>
          </a:stretch>
        </p:blipFill>
        <p:spPr>
          <a:xfrm>
            <a:off x="910876" y="1217636"/>
            <a:ext cx="828000" cy="828000"/>
          </a:xfrm>
          <a:prstGeom prst="ellipse">
            <a:avLst/>
          </a:prstGeom>
          <a:noFill/>
          <a:ln>
            <a:noFill/>
          </a:ln>
        </p:spPr>
      </p:pic>
      <p:pic>
        <p:nvPicPr>
          <p:cNvPr id="1100" name="Google Shape;1100;p67"/>
          <p:cNvPicPr preferRelativeResize="0"/>
          <p:nvPr/>
        </p:nvPicPr>
        <p:blipFill>
          <a:blip r:embed="rId4">
            <a:alphaModFix/>
          </a:blip>
          <a:stretch>
            <a:fillRect/>
          </a:stretch>
        </p:blipFill>
        <p:spPr>
          <a:xfrm>
            <a:off x="910876" y="2567760"/>
            <a:ext cx="828000" cy="828000"/>
          </a:xfrm>
          <a:prstGeom prst="ellipse">
            <a:avLst/>
          </a:prstGeom>
          <a:noFill/>
          <a:ln>
            <a:noFill/>
          </a:ln>
        </p:spPr>
      </p:pic>
      <p:pic>
        <p:nvPicPr>
          <p:cNvPr id="1101" name="Google Shape;1101;p67"/>
          <p:cNvPicPr preferRelativeResize="0"/>
          <p:nvPr/>
        </p:nvPicPr>
        <p:blipFill>
          <a:blip r:embed="rId5">
            <a:alphaModFix/>
          </a:blip>
          <a:stretch>
            <a:fillRect/>
          </a:stretch>
        </p:blipFill>
        <p:spPr>
          <a:xfrm>
            <a:off x="910876" y="3917884"/>
            <a:ext cx="828000" cy="828000"/>
          </a:xfrm>
          <a:prstGeom prst="ellipse">
            <a:avLst/>
          </a:prstGeom>
          <a:noFill/>
          <a:ln>
            <a:noFill/>
          </a:ln>
        </p:spPr>
      </p:pic>
      <p:pic>
        <p:nvPicPr>
          <p:cNvPr id="1102" name="Google Shape;1102;p67"/>
          <p:cNvPicPr preferRelativeResize="0"/>
          <p:nvPr/>
        </p:nvPicPr>
        <p:blipFill>
          <a:blip r:embed="rId6">
            <a:alphaModFix/>
          </a:blip>
          <a:stretch>
            <a:fillRect/>
          </a:stretch>
        </p:blipFill>
        <p:spPr>
          <a:xfrm>
            <a:off x="6102356" y="1217628"/>
            <a:ext cx="828000" cy="828000"/>
          </a:xfrm>
          <a:prstGeom prst="ellipse">
            <a:avLst/>
          </a:prstGeom>
          <a:noFill/>
          <a:ln>
            <a:noFill/>
          </a:ln>
        </p:spPr>
      </p:pic>
      <p:pic>
        <p:nvPicPr>
          <p:cNvPr id="1103" name="Google Shape;1103;p67"/>
          <p:cNvPicPr preferRelativeResize="0"/>
          <p:nvPr/>
        </p:nvPicPr>
        <p:blipFill rotWithShape="1">
          <a:blip r:embed="rId7">
            <a:alphaModFix/>
          </a:blip>
          <a:srcRect b="0" l="10747" r="13774" t="0"/>
          <a:stretch/>
        </p:blipFill>
        <p:spPr>
          <a:xfrm>
            <a:off x="910876" y="5268008"/>
            <a:ext cx="828000" cy="828000"/>
          </a:xfrm>
          <a:prstGeom prst="ellipse">
            <a:avLst/>
          </a:prstGeom>
          <a:noFill/>
          <a:ln>
            <a:noFill/>
          </a:ln>
        </p:spPr>
      </p:pic>
      <p:pic>
        <p:nvPicPr>
          <p:cNvPr id="1104" name="Google Shape;1104;p67"/>
          <p:cNvPicPr preferRelativeResize="0"/>
          <p:nvPr/>
        </p:nvPicPr>
        <p:blipFill rotWithShape="1">
          <a:blip r:embed="rId8">
            <a:alphaModFix/>
          </a:blip>
          <a:srcRect b="42787" l="36672" r="27966" t="30375"/>
          <a:stretch/>
        </p:blipFill>
        <p:spPr>
          <a:xfrm>
            <a:off x="6102356" y="2567760"/>
            <a:ext cx="828000" cy="828000"/>
          </a:xfrm>
          <a:prstGeom prst="ellipse">
            <a:avLst/>
          </a:prstGeom>
          <a:noFill/>
          <a:ln>
            <a:noFill/>
          </a:ln>
        </p:spPr>
      </p:pic>
      <p:pic>
        <p:nvPicPr>
          <p:cNvPr id="1105" name="Google Shape;1105;p67"/>
          <p:cNvPicPr preferRelativeResize="0"/>
          <p:nvPr/>
        </p:nvPicPr>
        <p:blipFill rotWithShape="1">
          <a:blip r:embed="rId9">
            <a:alphaModFix/>
          </a:blip>
          <a:srcRect b="61361" l="39132" r="40683" t="8031"/>
          <a:stretch/>
        </p:blipFill>
        <p:spPr>
          <a:xfrm>
            <a:off x="6102350" y="3917863"/>
            <a:ext cx="828000" cy="828000"/>
          </a:xfrm>
          <a:prstGeom prst="ellipse">
            <a:avLst/>
          </a:prstGeom>
          <a:noFill/>
          <a:ln>
            <a:noFill/>
          </a:ln>
        </p:spPr>
      </p:pic>
      <p:sp>
        <p:nvSpPr>
          <p:cNvPr id="1106" name="Google Shape;1106;p67"/>
          <p:cNvSpPr txBox="1"/>
          <p:nvPr/>
        </p:nvSpPr>
        <p:spPr>
          <a:xfrm>
            <a:off x="1859863" y="1340625"/>
            <a:ext cx="4206900" cy="58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solidFill>
                  <a:schemeClr val="lt1"/>
                </a:solidFill>
                <a:latin typeface="Inter"/>
                <a:ea typeface="Inter"/>
                <a:cs typeface="Inter"/>
                <a:sym typeface="Inter"/>
              </a:rPr>
              <a:t>Noorullah Khan</a:t>
            </a:r>
            <a:endParaRPr b="1" sz="2000">
              <a:solidFill>
                <a:schemeClr val="lt1"/>
              </a:solidFill>
              <a:latin typeface="Inter"/>
              <a:ea typeface="Inter"/>
              <a:cs typeface="Inter"/>
              <a:sym typeface="Inter"/>
            </a:endParaRPr>
          </a:p>
        </p:txBody>
      </p:sp>
      <p:sp>
        <p:nvSpPr>
          <p:cNvPr id="1107" name="Google Shape;1107;p67"/>
          <p:cNvSpPr txBox="1"/>
          <p:nvPr/>
        </p:nvSpPr>
        <p:spPr>
          <a:xfrm>
            <a:off x="1859863" y="2690750"/>
            <a:ext cx="4206900" cy="58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solidFill>
                  <a:schemeClr val="lt1"/>
                </a:solidFill>
                <a:latin typeface="Inter"/>
                <a:ea typeface="Inter"/>
                <a:cs typeface="Inter"/>
                <a:sym typeface="Inter"/>
              </a:rPr>
              <a:t>Ninuri Mahagoda</a:t>
            </a:r>
            <a:endParaRPr b="1" sz="2000">
              <a:solidFill>
                <a:schemeClr val="lt1"/>
              </a:solidFill>
              <a:latin typeface="Inter"/>
              <a:ea typeface="Inter"/>
              <a:cs typeface="Inter"/>
              <a:sym typeface="Inter"/>
            </a:endParaRPr>
          </a:p>
        </p:txBody>
      </p:sp>
      <p:sp>
        <p:nvSpPr>
          <p:cNvPr id="1108" name="Google Shape;1108;p67"/>
          <p:cNvSpPr txBox="1"/>
          <p:nvPr/>
        </p:nvSpPr>
        <p:spPr>
          <a:xfrm>
            <a:off x="1817168" y="4040875"/>
            <a:ext cx="4206900" cy="58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solidFill>
                  <a:schemeClr val="lt1"/>
                </a:solidFill>
                <a:latin typeface="Inter"/>
                <a:ea typeface="Inter"/>
                <a:cs typeface="Inter"/>
                <a:sym typeface="Inter"/>
              </a:rPr>
              <a:t>Tashiya Vilathgamuwa</a:t>
            </a:r>
            <a:endParaRPr b="1" sz="2000">
              <a:solidFill>
                <a:schemeClr val="lt1"/>
              </a:solidFill>
              <a:latin typeface="Inter"/>
              <a:ea typeface="Inter"/>
              <a:cs typeface="Inter"/>
              <a:sym typeface="Inter"/>
            </a:endParaRPr>
          </a:p>
        </p:txBody>
      </p:sp>
      <p:sp>
        <p:nvSpPr>
          <p:cNvPr id="1109" name="Google Shape;1109;p67"/>
          <p:cNvSpPr txBox="1"/>
          <p:nvPr/>
        </p:nvSpPr>
        <p:spPr>
          <a:xfrm>
            <a:off x="1817175" y="5391000"/>
            <a:ext cx="4206900" cy="58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solidFill>
                  <a:schemeClr val="lt1"/>
                </a:solidFill>
                <a:latin typeface="Inter"/>
                <a:ea typeface="Inter"/>
                <a:cs typeface="Inter"/>
                <a:sym typeface="Inter"/>
              </a:rPr>
              <a:t>Aasnayem Gazzali Chowdhury</a:t>
            </a:r>
            <a:endParaRPr b="1" sz="2000">
              <a:solidFill>
                <a:schemeClr val="lt1"/>
              </a:solidFill>
              <a:latin typeface="Inter"/>
              <a:ea typeface="Inter"/>
              <a:cs typeface="Inter"/>
              <a:sym typeface="Inter"/>
            </a:endParaRPr>
          </a:p>
        </p:txBody>
      </p:sp>
      <p:sp>
        <p:nvSpPr>
          <p:cNvPr id="1110" name="Google Shape;1110;p67"/>
          <p:cNvSpPr txBox="1"/>
          <p:nvPr/>
        </p:nvSpPr>
        <p:spPr>
          <a:xfrm>
            <a:off x="7181875" y="1340625"/>
            <a:ext cx="4206900" cy="58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solidFill>
                  <a:schemeClr val="lt1"/>
                </a:solidFill>
                <a:latin typeface="Inter"/>
                <a:ea typeface="Inter"/>
                <a:cs typeface="Inter"/>
                <a:sym typeface="Inter"/>
              </a:rPr>
              <a:t>Alan Nguyen</a:t>
            </a:r>
            <a:endParaRPr b="1" sz="2000">
              <a:solidFill>
                <a:schemeClr val="lt1"/>
              </a:solidFill>
              <a:latin typeface="Inter"/>
              <a:ea typeface="Inter"/>
              <a:cs typeface="Inter"/>
              <a:sym typeface="Inter"/>
            </a:endParaRPr>
          </a:p>
        </p:txBody>
      </p:sp>
      <p:sp>
        <p:nvSpPr>
          <p:cNvPr id="1111" name="Google Shape;1111;p67"/>
          <p:cNvSpPr txBox="1"/>
          <p:nvPr/>
        </p:nvSpPr>
        <p:spPr>
          <a:xfrm>
            <a:off x="7181875" y="2690750"/>
            <a:ext cx="4206900" cy="58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solidFill>
                  <a:schemeClr val="lt1"/>
                </a:solidFill>
                <a:latin typeface="Inter"/>
                <a:ea typeface="Inter"/>
                <a:cs typeface="Inter"/>
                <a:sym typeface="Inter"/>
              </a:rPr>
              <a:t>Eugene Sung</a:t>
            </a:r>
            <a:endParaRPr b="1" sz="2000">
              <a:solidFill>
                <a:schemeClr val="lt1"/>
              </a:solidFill>
              <a:latin typeface="Inter"/>
              <a:ea typeface="Inter"/>
              <a:cs typeface="Inter"/>
              <a:sym typeface="Inter"/>
            </a:endParaRPr>
          </a:p>
        </p:txBody>
      </p:sp>
      <p:sp>
        <p:nvSpPr>
          <p:cNvPr id="1112" name="Google Shape;1112;p67"/>
          <p:cNvSpPr txBox="1"/>
          <p:nvPr/>
        </p:nvSpPr>
        <p:spPr>
          <a:xfrm>
            <a:off x="7181875" y="4040875"/>
            <a:ext cx="4206900" cy="58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IN" sz="2000">
                <a:solidFill>
                  <a:schemeClr val="lt1"/>
                </a:solidFill>
                <a:latin typeface="Inter"/>
                <a:ea typeface="Inter"/>
                <a:cs typeface="Inter"/>
                <a:sym typeface="Inter"/>
              </a:rPr>
              <a:t>Daniel Blaxland</a:t>
            </a:r>
            <a:endParaRPr b="1" sz="2000">
              <a:solidFill>
                <a:schemeClr val="lt1"/>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8"/>
          <p:cNvSpPr txBox="1"/>
          <p:nvPr>
            <p:ph idx="4294967295" type="title"/>
          </p:nvPr>
        </p:nvSpPr>
        <p:spPr>
          <a:xfrm>
            <a:off x="2514600" y="2766219"/>
            <a:ext cx="7169100" cy="13257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Clr>
                <a:schemeClr val="lt1"/>
              </a:buClr>
              <a:buSzPts val="4400"/>
              <a:buFont typeface="Inter Light"/>
              <a:buNone/>
            </a:pPr>
            <a:r>
              <a:rPr lang="en-IN" sz="4400"/>
              <a:t>Thank You</a:t>
            </a:r>
            <a:endParaRPr sz="4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69"/>
          <p:cNvSpPr txBox="1"/>
          <p:nvPr>
            <p:ph idx="4294967295" type="title"/>
          </p:nvPr>
        </p:nvSpPr>
        <p:spPr>
          <a:xfrm>
            <a:off x="2514600" y="2766219"/>
            <a:ext cx="7169100" cy="13257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Clr>
                <a:schemeClr val="lt1"/>
              </a:buClr>
              <a:buSzPts val="4400"/>
              <a:buFont typeface="Inter Light"/>
              <a:buNone/>
            </a:pPr>
            <a:r>
              <a:rPr lang="en-IN" sz="4400"/>
              <a:t>Appendix</a:t>
            </a:r>
            <a:endParaRPr sz="4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70"/>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Team Introduction</a:t>
            </a:r>
            <a:endParaRPr/>
          </a:p>
        </p:txBody>
      </p:sp>
      <p:sp>
        <p:nvSpPr>
          <p:cNvPr id="1129" name="Google Shape;1129;p70"/>
          <p:cNvSpPr txBox="1"/>
          <p:nvPr/>
        </p:nvSpPr>
        <p:spPr>
          <a:xfrm>
            <a:off x="2596175" y="3180225"/>
            <a:ext cx="2291400" cy="9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Noorullah Khan</a:t>
            </a:r>
            <a:endParaRPr b="1" i="0" sz="1200" u="none" cap="none" strike="noStrike">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latin typeface="Inter Light"/>
                <a:ea typeface="Inter Light"/>
                <a:cs typeface="Inter Light"/>
                <a:sym typeface="Inter Light"/>
              </a:rPr>
              <a:t>Role: </a:t>
            </a:r>
            <a:r>
              <a:rPr lang="en-IN" sz="1200" u="none" cap="none" strike="noStrike">
                <a:solidFill>
                  <a:schemeClr val="dk2"/>
                </a:solidFill>
                <a:latin typeface="Inter Light"/>
                <a:ea typeface="Inter Light"/>
                <a:cs typeface="Inter Light"/>
                <a:sym typeface="Inter Light"/>
              </a:rPr>
              <a:t>Project Manager, </a:t>
            </a:r>
            <a:r>
              <a:rPr lang="en-IN" sz="1200">
                <a:solidFill>
                  <a:schemeClr val="lt1"/>
                </a:solidFill>
                <a:latin typeface="Inter Light"/>
                <a:ea typeface="Inter Light"/>
                <a:cs typeface="Inter Light"/>
                <a:sym typeface="Inter Light"/>
              </a:rPr>
              <a:t>Lead Data &amp; Software Engineer</a:t>
            </a:r>
            <a:endParaRPr sz="1200">
              <a:solidFill>
                <a:schemeClr val="lt1"/>
              </a:solidFill>
              <a:latin typeface="Inter Light"/>
              <a:ea typeface="Inter Light"/>
              <a:cs typeface="Inter Light"/>
              <a:sym typeface="Inter Light"/>
            </a:endParaRPr>
          </a:p>
          <a:p>
            <a:pPr indent="0" lvl="0" marL="0" marR="0" rtl="0" algn="ctr">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BIT (Data Science)</a:t>
            </a:r>
            <a:endParaRPr sz="1200">
              <a:solidFill>
                <a:schemeClr val="lt1"/>
              </a:solidFill>
              <a:latin typeface="Inter Light"/>
              <a:ea typeface="Inter Light"/>
              <a:cs typeface="Inter Light"/>
              <a:sym typeface="Inter Light"/>
            </a:endParaRPr>
          </a:p>
        </p:txBody>
      </p:sp>
      <p:pic>
        <p:nvPicPr>
          <p:cNvPr id="1130" name="Google Shape;1130;p70"/>
          <p:cNvPicPr preferRelativeResize="0"/>
          <p:nvPr/>
        </p:nvPicPr>
        <p:blipFill>
          <a:blip r:embed="rId4">
            <a:alphaModFix/>
          </a:blip>
          <a:stretch>
            <a:fillRect/>
          </a:stretch>
        </p:blipFill>
        <p:spPr>
          <a:xfrm>
            <a:off x="3381864" y="2387786"/>
            <a:ext cx="720000" cy="720000"/>
          </a:xfrm>
          <a:prstGeom prst="ellipse">
            <a:avLst/>
          </a:prstGeom>
          <a:noFill/>
          <a:ln>
            <a:noFill/>
          </a:ln>
        </p:spPr>
      </p:pic>
      <p:sp>
        <p:nvSpPr>
          <p:cNvPr id="1131" name="Google Shape;1131;p70"/>
          <p:cNvSpPr txBox="1"/>
          <p:nvPr/>
        </p:nvSpPr>
        <p:spPr>
          <a:xfrm>
            <a:off x="3845325" y="5245350"/>
            <a:ext cx="2141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Ninuri Mahagoda</a:t>
            </a:r>
            <a:r>
              <a:rPr b="1" i="0" lang="en-IN" sz="1200" u="none" cap="none" strike="noStrike">
                <a:solidFill>
                  <a:schemeClr val="lt1"/>
                </a:solidFill>
                <a:latin typeface="Inter"/>
                <a:ea typeface="Inter"/>
                <a:cs typeface="Inter"/>
                <a:sym typeface="Inter"/>
              </a:rPr>
              <a:t>	</a:t>
            </a:r>
            <a:endParaRPr b="1" i="0" sz="1200" u="none" cap="none" strike="noStrike">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latin typeface="Inter Light"/>
                <a:ea typeface="Inter Light"/>
                <a:cs typeface="Inter Light"/>
                <a:sym typeface="Inter Light"/>
              </a:rPr>
              <a:t>Role: </a:t>
            </a:r>
            <a:r>
              <a:rPr lang="en-IN" sz="1200">
                <a:solidFill>
                  <a:schemeClr val="lt1"/>
                </a:solidFill>
                <a:latin typeface="Inter Light"/>
                <a:ea typeface="Inter Light"/>
                <a:cs typeface="Inter Light"/>
                <a:sym typeface="Inter Light"/>
              </a:rPr>
              <a:t>Business Analyst, Data Engineer</a:t>
            </a:r>
            <a:endParaRPr sz="1200">
              <a:solidFill>
                <a:schemeClr val="lt1"/>
              </a:solidFill>
              <a:latin typeface="Inter Light"/>
              <a:ea typeface="Inter Light"/>
              <a:cs typeface="Inter Light"/>
              <a:sym typeface="Inter Light"/>
            </a:endParaRPr>
          </a:p>
          <a:p>
            <a:pPr indent="0" lvl="0" marL="0" rtl="0" algn="ctr">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Degree: B.Com &amp; BIT (Info </a:t>
            </a:r>
            <a:r>
              <a:rPr lang="en-IN" sz="1200">
                <a:solidFill>
                  <a:schemeClr val="lt1"/>
                </a:solidFill>
                <a:latin typeface="Inter Light"/>
                <a:ea typeface="Inter Light"/>
                <a:cs typeface="Inter Light"/>
                <a:sym typeface="Inter Light"/>
              </a:rPr>
              <a:t>Systems</a:t>
            </a:r>
            <a:r>
              <a:rPr lang="en-IN" sz="1200">
                <a:solidFill>
                  <a:schemeClr val="lt1"/>
                </a:solidFill>
                <a:latin typeface="Inter Light"/>
                <a:ea typeface="Inter Light"/>
                <a:cs typeface="Inter Light"/>
                <a:sym typeface="Inter Light"/>
              </a:rPr>
              <a:t>)</a:t>
            </a:r>
            <a:endParaRPr sz="1200">
              <a:solidFill>
                <a:schemeClr val="lt1"/>
              </a:solidFill>
              <a:latin typeface="Inter Light"/>
              <a:ea typeface="Inter Light"/>
              <a:cs typeface="Inter Light"/>
              <a:sym typeface="Inter Light"/>
            </a:endParaRPr>
          </a:p>
        </p:txBody>
      </p:sp>
      <p:sp>
        <p:nvSpPr>
          <p:cNvPr id="1132" name="Google Shape;1132;p70"/>
          <p:cNvSpPr txBox="1"/>
          <p:nvPr/>
        </p:nvSpPr>
        <p:spPr>
          <a:xfrm>
            <a:off x="328550" y="3180225"/>
            <a:ext cx="2291400" cy="110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Tashiya Vilathgamuwa</a:t>
            </a:r>
            <a:endParaRPr b="1" i="0" sz="1200" u="none" cap="none" strike="noStrike">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latin typeface="Inter Light"/>
                <a:ea typeface="Inter Light"/>
                <a:cs typeface="Inter Light"/>
                <a:sym typeface="Inter Light"/>
              </a:rPr>
              <a:t>Role: </a:t>
            </a:r>
            <a:r>
              <a:rPr lang="en-IN" sz="1200">
                <a:solidFill>
                  <a:schemeClr val="lt1"/>
                </a:solidFill>
                <a:latin typeface="Inter Light"/>
                <a:ea typeface="Inter Light"/>
                <a:cs typeface="Inter Light"/>
                <a:sym typeface="Inter Light"/>
              </a:rPr>
              <a:t>Business Analyst &amp; Data Engineer</a:t>
            </a:r>
            <a:endParaRPr sz="1200">
              <a:solidFill>
                <a:schemeClr val="lt1"/>
              </a:solidFill>
              <a:latin typeface="Inter Light"/>
              <a:ea typeface="Inter Light"/>
              <a:cs typeface="Inter Light"/>
              <a:sym typeface="Inter Light"/>
            </a:endParaRPr>
          </a:p>
          <a:p>
            <a:pPr indent="0" lvl="0" marL="0" rtl="0" algn="ctr">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Degree: B.Com &amp; BIT </a:t>
            </a:r>
            <a:r>
              <a:rPr lang="en-IN" sz="1200">
                <a:solidFill>
                  <a:schemeClr val="lt1"/>
                </a:solidFill>
                <a:latin typeface="Inter Light"/>
                <a:ea typeface="Inter Light"/>
                <a:cs typeface="Inter Light"/>
                <a:sym typeface="Inter Light"/>
              </a:rPr>
              <a:t>(Info Systems)</a:t>
            </a:r>
            <a:endParaRPr sz="1200">
              <a:solidFill>
                <a:schemeClr val="lt1"/>
              </a:solidFill>
              <a:latin typeface="Inter Light"/>
              <a:ea typeface="Inter Light"/>
              <a:cs typeface="Inter Light"/>
              <a:sym typeface="Inter Light"/>
            </a:endParaRPr>
          </a:p>
        </p:txBody>
      </p:sp>
      <p:sp>
        <p:nvSpPr>
          <p:cNvPr id="1133" name="Google Shape;1133;p70"/>
          <p:cNvSpPr txBox="1"/>
          <p:nvPr/>
        </p:nvSpPr>
        <p:spPr>
          <a:xfrm>
            <a:off x="1774125" y="5252025"/>
            <a:ext cx="22065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Aasnayem Chowdhury(Adam)</a:t>
            </a:r>
            <a:endParaRPr b="1" sz="1200">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latin typeface="Inter Light"/>
                <a:ea typeface="Inter Light"/>
                <a:cs typeface="Inter Light"/>
                <a:sym typeface="Inter Light"/>
              </a:rPr>
              <a:t>Role: </a:t>
            </a:r>
            <a:r>
              <a:rPr lang="en-IN" sz="1200">
                <a:solidFill>
                  <a:schemeClr val="lt1"/>
                </a:solidFill>
                <a:latin typeface="Inter Light"/>
                <a:ea typeface="Inter Light"/>
                <a:cs typeface="Inter Light"/>
                <a:sym typeface="Inter Light"/>
              </a:rPr>
              <a:t>Data Engineer &amp; Modeller</a:t>
            </a:r>
            <a:endParaRPr sz="1200">
              <a:solidFill>
                <a:schemeClr val="lt1"/>
              </a:solidFill>
              <a:latin typeface="Inter Light"/>
              <a:ea typeface="Inter Light"/>
              <a:cs typeface="Inter Light"/>
              <a:sym typeface="Inter Light"/>
            </a:endParaRPr>
          </a:p>
          <a:p>
            <a:pPr indent="0" lvl="0" marL="0" rtl="0" algn="ctr">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Degree: BIT (Data Science)</a:t>
            </a:r>
            <a:endParaRPr sz="1200">
              <a:solidFill>
                <a:schemeClr val="lt1"/>
              </a:solidFill>
              <a:latin typeface="Inter Light"/>
              <a:ea typeface="Inter Light"/>
              <a:cs typeface="Inter Light"/>
              <a:sym typeface="Inter Light"/>
            </a:endParaRPr>
          </a:p>
        </p:txBody>
      </p:sp>
      <p:sp>
        <p:nvSpPr>
          <p:cNvPr id="1134" name="Google Shape;1134;p70"/>
          <p:cNvSpPr txBox="1"/>
          <p:nvPr/>
        </p:nvSpPr>
        <p:spPr>
          <a:xfrm>
            <a:off x="-25275" y="5259525"/>
            <a:ext cx="19698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Alan Nguyen</a:t>
            </a:r>
            <a:endParaRPr b="1" i="0" sz="1200" u="none" cap="none" strike="noStrike">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latin typeface="Inter Light"/>
                <a:ea typeface="Inter Light"/>
                <a:cs typeface="Inter Light"/>
                <a:sym typeface="Inter Light"/>
              </a:rPr>
              <a:t>Role: </a:t>
            </a:r>
            <a:r>
              <a:rPr lang="en-IN" sz="1200">
                <a:solidFill>
                  <a:schemeClr val="lt1"/>
                </a:solidFill>
                <a:latin typeface="Inter Light"/>
                <a:ea typeface="Inter Light"/>
                <a:cs typeface="Inter Light"/>
                <a:sym typeface="Inter Light"/>
              </a:rPr>
              <a:t>Solutions Architect</a:t>
            </a:r>
            <a:endParaRPr sz="1200">
              <a:solidFill>
                <a:schemeClr val="lt1"/>
              </a:solidFill>
              <a:latin typeface="Inter Light"/>
              <a:ea typeface="Inter Light"/>
              <a:cs typeface="Inter Light"/>
              <a:sym typeface="Inter Light"/>
            </a:endParaRPr>
          </a:p>
          <a:p>
            <a:pPr indent="0" lvl="0" marL="0" rtl="0" algn="ctr">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Degree: BIT (Data Science)</a:t>
            </a:r>
            <a:endParaRPr sz="1200">
              <a:solidFill>
                <a:schemeClr val="lt1"/>
              </a:solidFill>
              <a:latin typeface="Inter Light"/>
              <a:ea typeface="Inter Light"/>
              <a:cs typeface="Inter Light"/>
              <a:sym typeface="Inter Light"/>
            </a:endParaRPr>
          </a:p>
        </p:txBody>
      </p:sp>
      <p:pic>
        <p:nvPicPr>
          <p:cNvPr id="1135" name="Google Shape;1135;p70"/>
          <p:cNvPicPr preferRelativeResize="0"/>
          <p:nvPr/>
        </p:nvPicPr>
        <p:blipFill>
          <a:blip r:embed="rId5">
            <a:alphaModFix/>
          </a:blip>
          <a:stretch>
            <a:fillRect/>
          </a:stretch>
        </p:blipFill>
        <p:spPr>
          <a:xfrm>
            <a:off x="4556014" y="4449162"/>
            <a:ext cx="720000" cy="720000"/>
          </a:xfrm>
          <a:prstGeom prst="ellipse">
            <a:avLst/>
          </a:prstGeom>
          <a:noFill/>
          <a:ln>
            <a:noFill/>
          </a:ln>
        </p:spPr>
      </p:pic>
      <p:pic>
        <p:nvPicPr>
          <p:cNvPr id="1136" name="Google Shape;1136;p70"/>
          <p:cNvPicPr preferRelativeResize="0"/>
          <p:nvPr/>
        </p:nvPicPr>
        <p:blipFill>
          <a:blip r:embed="rId6">
            <a:alphaModFix/>
          </a:blip>
          <a:stretch>
            <a:fillRect/>
          </a:stretch>
        </p:blipFill>
        <p:spPr>
          <a:xfrm>
            <a:off x="1114239" y="2387779"/>
            <a:ext cx="720000" cy="720000"/>
          </a:xfrm>
          <a:prstGeom prst="ellipse">
            <a:avLst/>
          </a:prstGeom>
          <a:noFill/>
          <a:ln>
            <a:noFill/>
          </a:ln>
        </p:spPr>
      </p:pic>
      <p:pic>
        <p:nvPicPr>
          <p:cNvPr id="1137" name="Google Shape;1137;p70"/>
          <p:cNvPicPr preferRelativeResize="0"/>
          <p:nvPr/>
        </p:nvPicPr>
        <p:blipFill>
          <a:blip r:embed="rId7">
            <a:alphaModFix/>
          </a:blip>
          <a:stretch>
            <a:fillRect/>
          </a:stretch>
        </p:blipFill>
        <p:spPr>
          <a:xfrm>
            <a:off x="599624" y="4449150"/>
            <a:ext cx="720000" cy="720000"/>
          </a:xfrm>
          <a:prstGeom prst="ellipse">
            <a:avLst/>
          </a:prstGeom>
          <a:noFill/>
          <a:ln>
            <a:noFill/>
          </a:ln>
        </p:spPr>
      </p:pic>
      <p:pic>
        <p:nvPicPr>
          <p:cNvPr id="1138" name="Google Shape;1138;p70"/>
          <p:cNvPicPr preferRelativeResize="0"/>
          <p:nvPr/>
        </p:nvPicPr>
        <p:blipFill rotWithShape="1">
          <a:blip r:embed="rId8">
            <a:alphaModFix/>
          </a:blip>
          <a:srcRect b="0" l="10747" r="13774" t="0"/>
          <a:stretch/>
        </p:blipFill>
        <p:spPr>
          <a:xfrm>
            <a:off x="2533414" y="4449158"/>
            <a:ext cx="720000" cy="720000"/>
          </a:xfrm>
          <a:prstGeom prst="ellipse">
            <a:avLst/>
          </a:prstGeom>
          <a:noFill/>
          <a:ln>
            <a:noFill/>
          </a:ln>
        </p:spPr>
      </p:pic>
      <p:pic>
        <p:nvPicPr>
          <p:cNvPr id="1139" name="Google Shape;1139;p70"/>
          <p:cNvPicPr preferRelativeResize="0"/>
          <p:nvPr/>
        </p:nvPicPr>
        <p:blipFill>
          <a:blip r:embed="rId4">
            <a:alphaModFix/>
          </a:blip>
          <a:stretch>
            <a:fillRect/>
          </a:stretch>
        </p:blipFill>
        <p:spPr>
          <a:xfrm>
            <a:off x="8727864" y="163511"/>
            <a:ext cx="648000" cy="648000"/>
          </a:xfrm>
          <a:prstGeom prst="ellipse">
            <a:avLst/>
          </a:prstGeom>
          <a:noFill/>
          <a:ln>
            <a:noFill/>
          </a:ln>
        </p:spPr>
      </p:pic>
      <p:sp>
        <p:nvSpPr>
          <p:cNvPr id="1140" name="Google Shape;1140;p70"/>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Noorullah </a:t>
            </a:r>
            <a:r>
              <a:rPr lang="en-IN" sz="1500">
                <a:solidFill>
                  <a:srgbClr val="FFFFFF"/>
                </a:solidFill>
                <a:latin typeface="Inter SemiBold"/>
                <a:ea typeface="Inter SemiBold"/>
                <a:cs typeface="Inter SemiBold"/>
                <a:sym typeface="Inter SemiBold"/>
              </a:rPr>
              <a:t>Khan</a:t>
            </a:r>
            <a:endParaRPr sz="1500">
              <a:latin typeface="Inter SemiBold"/>
              <a:ea typeface="Inter SemiBold"/>
              <a:cs typeface="Inter SemiBold"/>
              <a:sym typeface="Inter SemiBold"/>
            </a:endParaRPr>
          </a:p>
        </p:txBody>
      </p:sp>
      <p:sp>
        <p:nvSpPr>
          <p:cNvPr id="1141" name="Google Shape;1141;p70"/>
          <p:cNvSpPr txBox="1"/>
          <p:nvPr/>
        </p:nvSpPr>
        <p:spPr>
          <a:xfrm>
            <a:off x="8107000" y="1766250"/>
            <a:ext cx="22065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800">
                <a:solidFill>
                  <a:schemeClr val="dk2"/>
                </a:solidFill>
                <a:latin typeface="Inter Light"/>
                <a:ea typeface="Inter Light"/>
                <a:cs typeface="Inter Light"/>
                <a:sym typeface="Inter Light"/>
              </a:rPr>
              <a:t>EY AI Team</a:t>
            </a:r>
            <a:endParaRPr sz="1800">
              <a:solidFill>
                <a:schemeClr val="dk2"/>
              </a:solidFill>
              <a:latin typeface="Inter Light"/>
              <a:ea typeface="Inter Light"/>
              <a:cs typeface="Inter Light"/>
              <a:sym typeface="Inter Light"/>
            </a:endParaRPr>
          </a:p>
        </p:txBody>
      </p:sp>
      <p:sp>
        <p:nvSpPr>
          <p:cNvPr id="1142" name="Google Shape;1142;p70"/>
          <p:cNvSpPr txBox="1"/>
          <p:nvPr/>
        </p:nvSpPr>
        <p:spPr>
          <a:xfrm>
            <a:off x="1686975" y="1786113"/>
            <a:ext cx="24129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800">
                <a:solidFill>
                  <a:schemeClr val="dk2"/>
                </a:solidFill>
                <a:latin typeface="Inter Light"/>
                <a:ea typeface="Inter Light"/>
                <a:cs typeface="Inter Light"/>
                <a:sym typeface="Inter Light"/>
              </a:rPr>
              <a:t>EY Data </a:t>
            </a:r>
            <a:r>
              <a:rPr lang="en-IN" sz="1800">
                <a:solidFill>
                  <a:schemeClr val="dk2"/>
                </a:solidFill>
                <a:latin typeface="Inter Light"/>
                <a:ea typeface="Inter Light"/>
                <a:cs typeface="Inter Light"/>
                <a:sym typeface="Inter Light"/>
              </a:rPr>
              <a:t>Team</a:t>
            </a:r>
            <a:endParaRPr sz="1800">
              <a:solidFill>
                <a:schemeClr val="dk2"/>
              </a:solidFill>
              <a:latin typeface="Inter Light"/>
              <a:ea typeface="Inter Light"/>
              <a:cs typeface="Inter Light"/>
              <a:sym typeface="Inter Light"/>
            </a:endParaRPr>
          </a:p>
        </p:txBody>
      </p:sp>
      <p:sp>
        <p:nvSpPr>
          <p:cNvPr id="1143" name="Google Shape;1143;p70"/>
          <p:cNvSpPr txBox="1"/>
          <p:nvPr/>
        </p:nvSpPr>
        <p:spPr>
          <a:xfrm>
            <a:off x="8087200" y="3179438"/>
            <a:ext cx="1969800" cy="9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Daniel Blaxland</a:t>
            </a:r>
            <a:endParaRPr b="1" i="0" sz="1200" u="none" cap="none" strike="noStrike">
              <a:solidFill>
                <a:schemeClr val="lt1"/>
              </a:solidFill>
              <a:latin typeface="Inter"/>
              <a:ea typeface="Inter"/>
              <a:cs typeface="Inter"/>
              <a:sym typeface="Inter"/>
            </a:endParaRPr>
          </a:p>
          <a:p>
            <a:pPr indent="0" lvl="0" marL="0" rtl="0" algn="ctr">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Role: Software Engineer</a:t>
            </a:r>
            <a:endParaRPr sz="1200">
              <a:solidFill>
                <a:schemeClr val="lt1"/>
              </a:solidFill>
              <a:latin typeface="Inter Light"/>
              <a:ea typeface="Inter Light"/>
              <a:cs typeface="Inter Light"/>
              <a:sym typeface="Inter Light"/>
            </a:endParaRPr>
          </a:p>
          <a:p>
            <a:pPr indent="0" lvl="0" marL="0" marR="0" rtl="0" algn="ctr">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a:t>
            </a:r>
            <a:r>
              <a:rPr lang="en-IN" sz="1200" u="none" cap="none" strike="noStrike">
                <a:solidFill>
                  <a:schemeClr val="lt1"/>
                </a:solidFill>
                <a:latin typeface="Inter Light"/>
                <a:ea typeface="Inter Light"/>
                <a:cs typeface="Inter Light"/>
                <a:sym typeface="Inter Light"/>
              </a:rPr>
              <a:t>BIT</a:t>
            </a:r>
            <a:r>
              <a:rPr lang="en-IN" sz="1200">
                <a:solidFill>
                  <a:schemeClr val="lt1"/>
                </a:solidFill>
                <a:latin typeface="Inter Light"/>
                <a:ea typeface="Inter Light"/>
                <a:cs typeface="Inter Light"/>
                <a:sym typeface="Inter Light"/>
              </a:rPr>
              <a:t> (Software Tech)</a:t>
            </a:r>
            <a:endParaRPr sz="1200" u="none" cap="none" strike="noStrike">
              <a:solidFill>
                <a:schemeClr val="lt1"/>
              </a:solidFill>
              <a:latin typeface="Inter Light"/>
              <a:ea typeface="Inter Light"/>
              <a:cs typeface="Inter Light"/>
              <a:sym typeface="Inter Light"/>
            </a:endParaRPr>
          </a:p>
        </p:txBody>
      </p:sp>
      <p:sp>
        <p:nvSpPr>
          <p:cNvPr id="1144" name="Google Shape;1144;p70"/>
          <p:cNvSpPr txBox="1"/>
          <p:nvPr/>
        </p:nvSpPr>
        <p:spPr>
          <a:xfrm>
            <a:off x="8123200" y="5252025"/>
            <a:ext cx="18978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Mingxin Yang</a:t>
            </a:r>
            <a:endParaRPr b="1" i="0" sz="1200" u="none" cap="none" strike="noStrike">
              <a:solidFill>
                <a:schemeClr val="lt1"/>
              </a:solidFill>
              <a:latin typeface="Inter"/>
              <a:ea typeface="Inter"/>
              <a:cs typeface="Inter"/>
              <a:sym typeface="Inter"/>
            </a:endParaRPr>
          </a:p>
          <a:p>
            <a:pPr indent="0" lvl="0" marL="0" rtl="0" algn="ctr">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Role: Business Analyst </a:t>
            </a:r>
            <a:endParaRPr sz="1200">
              <a:solidFill>
                <a:schemeClr val="lt1"/>
              </a:solidFill>
              <a:latin typeface="Inter Light"/>
              <a:ea typeface="Inter Light"/>
              <a:cs typeface="Inter Light"/>
              <a:sym typeface="Inter Light"/>
            </a:endParaRPr>
          </a:p>
          <a:p>
            <a:pPr indent="0" lvl="0" marL="0" marR="0" rtl="0" algn="ctr">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a:t>
            </a:r>
            <a:r>
              <a:rPr lang="en-IN" sz="1200" u="none" cap="none" strike="noStrike">
                <a:solidFill>
                  <a:schemeClr val="lt1"/>
                </a:solidFill>
                <a:latin typeface="Inter Light"/>
                <a:ea typeface="Inter Light"/>
                <a:cs typeface="Inter Light"/>
                <a:sym typeface="Inter Light"/>
              </a:rPr>
              <a:t>BIT</a:t>
            </a:r>
            <a:r>
              <a:rPr lang="en-IN" sz="1200">
                <a:solidFill>
                  <a:schemeClr val="lt1"/>
                </a:solidFill>
                <a:latin typeface="Inter Light"/>
                <a:ea typeface="Inter Light"/>
                <a:cs typeface="Inter Light"/>
                <a:sym typeface="Inter Light"/>
              </a:rPr>
              <a:t> (Cyber Security)</a:t>
            </a:r>
            <a:endParaRPr sz="1200" u="none" cap="none" strike="noStrike">
              <a:solidFill>
                <a:schemeClr val="lt1"/>
              </a:solidFill>
              <a:latin typeface="Inter Light"/>
              <a:ea typeface="Inter Light"/>
              <a:cs typeface="Inter Light"/>
              <a:sym typeface="Inter Light"/>
            </a:endParaRPr>
          </a:p>
        </p:txBody>
      </p:sp>
      <p:sp>
        <p:nvSpPr>
          <p:cNvPr id="1145" name="Google Shape;1145;p70"/>
          <p:cNvSpPr txBox="1"/>
          <p:nvPr/>
        </p:nvSpPr>
        <p:spPr>
          <a:xfrm>
            <a:off x="6262300" y="5252025"/>
            <a:ext cx="17778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Chenhao Guo</a:t>
            </a:r>
            <a:endParaRPr b="1" i="0" sz="1200" u="none" cap="none" strike="noStrike">
              <a:solidFill>
                <a:schemeClr val="lt1"/>
              </a:solidFill>
              <a:latin typeface="Inter"/>
              <a:ea typeface="Inter"/>
              <a:cs typeface="Inter"/>
              <a:sym typeface="Inter"/>
            </a:endParaRPr>
          </a:p>
          <a:p>
            <a:pPr indent="0" lvl="0" marL="0" rtl="0" algn="ctr">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Role: Quality Tester</a:t>
            </a:r>
            <a:endParaRPr sz="1200">
              <a:solidFill>
                <a:schemeClr val="lt1"/>
              </a:solidFill>
              <a:latin typeface="Inter Light"/>
              <a:ea typeface="Inter Light"/>
              <a:cs typeface="Inter Light"/>
              <a:sym typeface="Inter Light"/>
            </a:endParaRPr>
          </a:p>
          <a:p>
            <a:pPr indent="0" lvl="0" marL="0" marR="0" rtl="0" algn="ctr">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a:t>
            </a:r>
            <a:r>
              <a:rPr lang="en-IN" sz="1200" u="none" cap="none" strike="noStrike">
                <a:solidFill>
                  <a:schemeClr val="lt1"/>
                </a:solidFill>
                <a:latin typeface="Inter Light"/>
                <a:ea typeface="Inter Light"/>
                <a:cs typeface="Inter Light"/>
                <a:sym typeface="Inter Light"/>
              </a:rPr>
              <a:t>BIT</a:t>
            </a:r>
            <a:r>
              <a:rPr lang="en-IN" sz="1200">
                <a:solidFill>
                  <a:schemeClr val="lt1"/>
                </a:solidFill>
                <a:latin typeface="Inter Light"/>
                <a:ea typeface="Inter Light"/>
                <a:cs typeface="Inter Light"/>
                <a:sym typeface="Inter Light"/>
              </a:rPr>
              <a:t> (Data Science)</a:t>
            </a:r>
            <a:endParaRPr sz="1200" u="none" cap="none" strike="noStrike">
              <a:solidFill>
                <a:schemeClr val="lt1"/>
              </a:solidFill>
              <a:latin typeface="Inter Light"/>
              <a:ea typeface="Inter Light"/>
              <a:cs typeface="Inter Light"/>
              <a:sym typeface="Inter Light"/>
            </a:endParaRPr>
          </a:p>
        </p:txBody>
      </p:sp>
      <p:sp>
        <p:nvSpPr>
          <p:cNvPr id="1146" name="Google Shape;1146;p70"/>
          <p:cNvSpPr txBox="1"/>
          <p:nvPr/>
        </p:nvSpPr>
        <p:spPr>
          <a:xfrm>
            <a:off x="10104100" y="5252025"/>
            <a:ext cx="1969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Ngoc Nguyen</a:t>
            </a:r>
            <a:endParaRPr b="1" i="0" sz="1200" u="none" cap="none" strike="noStrike">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200"/>
              <a:buFont typeface="Arial"/>
              <a:buNone/>
            </a:pPr>
            <a:r>
              <a:rPr lang="en-IN" sz="1200" u="none" cap="none" strike="noStrike">
                <a:solidFill>
                  <a:schemeClr val="lt1"/>
                </a:solidFill>
                <a:latin typeface="Inter Light"/>
                <a:ea typeface="Inter Light"/>
                <a:cs typeface="Inter Light"/>
                <a:sym typeface="Inter Light"/>
              </a:rPr>
              <a:t>Role:</a:t>
            </a:r>
            <a:r>
              <a:rPr lang="en-IN" sz="1200">
                <a:solidFill>
                  <a:schemeClr val="lt1"/>
                </a:solidFill>
                <a:latin typeface="Inter Light"/>
                <a:ea typeface="Inter Light"/>
                <a:cs typeface="Inter Light"/>
                <a:sym typeface="Inter Light"/>
              </a:rPr>
              <a:t> </a:t>
            </a:r>
            <a:r>
              <a:rPr lang="en-IN" sz="1200" u="none" cap="none" strike="noStrike">
                <a:solidFill>
                  <a:schemeClr val="lt1"/>
                </a:solidFill>
                <a:latin typeface="Inter Light"/>
                <a:ea typeface="Inter Light"/>
                <a:cs typeface="Inter Light"/>
                <a:sym typeface="Inter Light"/>
              </a:rPr>
              <a:t>Software Engineer</a:t>
            </a:r>
            <a:endParaRPr sz="1200" u="none" cap="none" strike="noStrike">
              <a:solidFill>
                <a:schemeClr val="lt1"/>
              </a:solidFill>
              <a:latin typeface="Inter Light"/>
              <a:ea typeface="Inter Light"/>
              <a:cs typeface="Inter Light"/>
              <a:sym typeface="Inter Light"/>
            </a:endParaRPr>
          </a:p>
          <a:p>
            <a:pPr indent="0" lvl="0" marL="0" rtl="0" algn="ctr">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Degree: BIT (CSE)</a:t>
            </a:r>
            <a:endParaRPr sz="1200">
              <a:solidFill>
                <a:schemeClr val="lt1"/>
              </a:solidFill>
              <a:latin typeface="Inter Light"/>
              <a:ea typeface="Inter Light"/>
              <a:cs typeface="Inter Light"/>
              <a:sym typeface="Inter Light"/>
            </a:endParaRPr>
          </a:p>
        </p:txBody>
      </p:sp>
      <p:sp>
        <p:nvSpPr>
          <p:cNvPr id="1147" name="Google Shape;1147;p70"/>
          <p:cNvSpPr txBox="1"/>
          <p:nvPr/>
        </p:nvSpPr>
        <p:spPr>
          <a:xfrm>
            <a:off x="10006600" y="3183475"/>
            <a:ext cx="1897800" cy="9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Eugene Sung</a:t>
            </a:r>
            <a:endParaRPr b="1" i="0" sz="1200" u="none" cap="none" strike="noStrike">
              <a:solidFill>
                <a:schemeClr val="lt1"/>
              </a:solidFill>
              <a:latin typeface="Inter"/>
              <a:ea typeface="Inter"/>
              <a:cs typeface="Inter"/>
              <a:sym typeface="Inter"/>
            </a:endParaRPr>
          </a:p>
          <a:p>
            <a:pPr indent="0" lvl="0" marL="0" rtl="0" algn="ctr">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Role: </a:t>
            </a:r>
            <a:r>
              <a:rPr lang="en-IN" sz="1200">
                <a:solidFill>
                  <a:schemeClr val="lt1"/>
                </a:solidFill>
                <a:latin typeface="Inter Light"/>
                <a:ea typeface="Inter Light"/>
                <a:cs typeface="Inter Light"/>
                <a:sym typeface="Inter Light"/>
              </a:rPr>
              <a:t>Software</a:t>
            </a:r>
            <a:r>
              <a:rPr lang="en-IN" sz="1200">
                <a:solidFill>
                  <a:schemeClr val="lt1"/>
                </a:solidFill>
                <a:latin typeface="Inter Light"/>
                <a:ea typeface="Inter Light"/>
                <a:cs typeface="Inter Light"/>
                <a:sym typeface="Inter Light"/>
              </a:rPr>
              <a:t> Engineer</a:t>
            </a:r>
            <a:endParaRPr sz="1200">
              <a:solidFill>
                <a:schemeClr val="lt1"/>
              </a:solidFill>
              <a:latin typeface="Inter Light"/>
              <a:ea typeface="Inter Light"/>
              <a:cs typeface="Inter Light"/>
              <a:sym typeface="Inter Light"/>
            </a:endParaRPr>
          </a:p>
          <a:p>
            <a:pPr indent="0" lvl="0" marL="0" marR="0" rtl="0" algn="ctr">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a:t>
            </a:r>
            <a:r>
              <a:rPr lang="en-IN" sz="1200" u="none" cap="none" strike="noStrike">
                <a:solidFill>
                  <a:schemeClr val="lt1"/>
                </a:solidFill>
                <a:latin typeface="Inter Light"/>
                <a:ea typeface="Inter Light"/>
                <a:cs typeface="Inter Light"/>
                <a:sym typeface="Inter Light"/>
              </a:rPr>
              <a:t>B.</a:t>
            </a:r>
            <a:r>
              <a:rPr lang="en-IN" sz="1200">
                <a:solidFill>
                  <a:schemeClr val="lt1"/>
                </a:solidFill>
                <a:latin typeface="Inter Light"/>
                <a:ea typeface="Inter Light"/>
                <a:cs typeface="Inter Light"/>
                <a:sym typeface="Inter Light"/>
              </a:rPr>
              <a:t>Com &amp; B.Eng (Hons) SWE</a:t>
            </a:r>
            <a:endParaRPr sz="1200" u="none" cap="none" strike="noStrike">
              <a:solidFill>
                <a:schemeClr val="lt1"/>
              </a:solidFill>
              <a:latin typeface="Inter Light"/>
              <a:ea typeface="Inter Light"/>
              <a:cs typeface="Inter Light"/>
              <a:sym typeface="Inter Light"/>
            </a:endParaRPr>
          </a:p>
        </p:txBody>
      </p:sp>
      <p:sp>
        <p:nvSpPr>
          <p:cNvPr id="1148" name="Google Shape;1148;p70"/>
          <p:cNvSpPr txBox="1"/>
          <p:nvPr/>
        </p:nvSpPr>
        <p:spPr>
          <a:xfrm>
            <a:off x="6199350" y="3183463"/>
            <a:ext cx="1897800" cy="9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Akriti Nangia</a:t>
            </a:r>
            <a:endParaRPr b="1" i="0" sz="1200" u="none" cap="none" strike="noStrike">
              <a:solidFill>
                <a:schemeClr val="lt1"/>
              </a:solidFill>
              <a:latin typeface="Inter"/>
              <a:ea typeface="Inter"/>
              <a:cs typeface="Inter"/>
              <a:sym typeface="Inter"/>
            </a:endParaRPr>
          </a:p>
          <a:p>
            <a:pPr indent="0" lvl="0" marL="0" rtl="0" algn="ctr">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Role: </a:t>
            </a:r>
            <a:r>
              <a:rPr lang="en-IN" sz="1200">
                <a:solidFill>
                  <a:schemeClr val="dk2"/>
                </a:solidFill>
                <a:latin typeface="Inter Light"/>
                <a:ea typeface="Inter Light"/>
                <a:cs typeface="Inter Light"/>
                <a:sym typeface="Inter Light"/>
              </a:rPr>
              <a:t>P</a:t>
            </a:r>
            <a:r>
              <a:rPr lang="en-IN" sz="1200">
                <a:solidFill>
                  <a:schemeClr val="dk2"/>
                </a:solidFill>
                <a:latin typeface="Inter Light"/>
                <a:ea typeface="Inter Light"/>
                <a:cs typeface="Inter Light"/>
                <a:sym typeface="Inter Light"/>
              </a:rPr>
              <a:t>r</a:t>
            </a:r>
            <a:r>
              <a:rPr lang="en-IN" sz="1200">
                <a:solidFill>
                  <a:schemeClr val="dk2"/>
                </a:solidFill>
                <a:latin typeface="Inter Light"/>
                <a:ea typeface="Inter Light"/>
                <a:cs typeface="Inter Light"/>
                <a:sym typeface="Inter Light"/>
              </a:rPr>
              <a:t>oject Manager</a:t>
            </a:r>
            <a:endParaRPr sz="1200">
              <a:solidFill>
                <a:schemeClr val="dk2"/>
              </a:solidFill>
              <a:latin typeface="Inter Light"/>
              <a:ea typeface="Inter Light"/>
              <a:cs typeface="Inter Light"/>
              <a:sym typeface="Inter Light"/>
            </a:endParaRPr>
          </a:p>
          <a:p>
            <a:pPr indent="0" lvl="0" marL="0" marR="0" rtl="0" algn="ctr">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a:t>
            </a:r>
            <a:r>
              <a:rPr lang="en-IN" sz="1200" u="none" cap="none" strike="noStrike">
                <a:solidFill>
                  <a:schemeClr val="lt1"/>
                </a:solidFill>
                <a:latin typeface="Inter Light"/>
                <a:ea typeface="Inter Light"/>
                <a:cs typeface="Inter Light"/>
                <a:sym typeface="Inter Light"/>
              </a:rPr>
              <a:t>BIT</a:t>
            </a:r>
            <a:r>
              <a:rPr lang="en-IN" sz="1200">
                <a:solidFill>
                  <a:schemeClr val="lt1"/>
                </a:solidFill>
                <a:latin typeface="Inter Light"/>
                <a:ea typeface="Inter Light"/>
                <a:cs typeface="Inter Light"/>
                <a:sym typeface="Inter Light"/>
              </a:rPr>
              <a:t> (Cyber Security)</a:t>
            </a:r>
            <a:endParaRPr sz="1200" u="none" cap="none" strike="noStrike">
              <a:solidFill>
                <a:schemeClr val="lt1"/>
              </a:solidFill>
              <a:latin typeface="Inter Light"/>
              <a:ea typeface="Inter Light"/>
              <a:cs typeface="Inter Light"/>
              <a:sym typeface="Inter Light"/>
            </a:endParaRPr>
          </a:p>
        </p:txBody>
      </p:sp>
      <p:pic>
        <p:nvPicPr>
          <p:cNvPr id="1149" name="Google Shape;1149;p70"/>
          <p:cNvPicPr preferRelativeResize="0"/>
          <p:nvPr/>
        </p:nvPicPr>
        <p:blipFill rotWithShape="1">
          <a:blip r:embed="rId9">
            <a:alphaModFix/>
          </a:blip>
          <a:srcRect b="27132" l="17243" r="17243" t="11690"/>
          <a:stretch/>
        </p:blipFill>
        <p:spPr>
          <a:xfrm>
            <a:off x="10595503" y="4449151"/>
            <a:ext cx="720000" cy="720000"/>
          </a:xfrm>
          <a:prstGeom prst="ellipse">
            <a:avLst/>
          </a:prstGeom>
          <a:noFill/>
          <a:ln>
            <a:noFill/>
          </a:ln>
        </p:spPr>
      </p:pic>
      <p:pic>
        <p:nvPicPr>
          <p:cNvPr id="1150" name="Google Shape;1150;p70"/>
          <p:cNvPicPr preferRelativeResize="0"/>
          <p:nvPr/>
        </p:nvPicPr>
        <p:blipFill rotWithShape="1">
          <a:blip r:embed="rId10">
            <a:alphaModFix/>
          </a:blip>
          <a:srcRect b="42787" l="36672" r="27966" t="30375"/>
          <a:stretch/>
        </p:blipFill>
        <p:spPr>
          <a:xfrm>
            <a:off x="10595503" y="2387772"/>
            <a:ext cx="720000" cy="720000"/>
          </a:xfrm>
          <a:prstGeom prst="ellipse">
            <a:avLst/>
          </a:prstGeom>
          <a:noFill/>
          <a:ln>
            <a:noFill/>
          </a:ln>
        </p:spPr>
      </p:pic>
      <p:pic>
        <p:nvPicPr>
          <p:cNvPr id="1151" name="Google Shape;1151;p70"/>
          <p:cNvPicPr preferRelativeResize="0"/>
          <p:nvPr/>
        </p:nvPicPr>
        <p:blipFill rotWithShape="1">
          <a:blip r:embed="rId11">
            <a:alphaModFix/>
          </a:blip>
          <a:srcRect b="61361" l="39132" r="40683" t="8031"/>
          <a:stretch/>
        </p:blipFill>
        <p:spPr>
          <a:xfrm>
            <a:off x="8635903" y="2387781"/>
            <a:ext cx="720000" cy="720000"/>
          </a:xfrm>
          <a:prstGeom prst="ellipse">
            <a:avLst/>
          </a:prstGeom>
          <a:noFill/>
          <a:ln>
            <a:noFill/>
          </a:ln>
        </p:spPr>
      </p:pic>
      <p:pic>
        <p:nvPicPr>
          <p:cNvPr id="1152" name="Google Shape;1152;p70"/>
          <p:cNvPicPr preferRelativeResize="0"/>
          <p:nvPr/>
        </p:nvPicPr>
        <p:blipFill>
          <a:blip r:embed="rId12">
            <a:alphaModFix/>
          </a:blip>
          <a:stretch>
            <a:fillRect/>
          </a:stretch>
        </p:blipFill>
        <p:spPr>
          <a:xfrm>
            <a:off x="8691878" y="4449139"/>
            <a:ext cx="720000" cy="720000"/>
          </a:xfrm>
          <a:prstGeom prst="ellipse">
            <a:avLst/>
          </a:prstGeom>
          <a:noFill/>
          <a:ln>
            <a:noFill/>
          </a:ln>
        </p:spPr>
      </p:pic>
      <p:pic>
        <p:nvPicPr>
          <p:cNvPr id="1153" name="Google Shape;1153;p70"/>
          <p:cNvPicPr preferRelativeResize="0"/>
          <p:nvPr/>
        </p:nvPicPr>
        <p:blipFill rotWithShape="1">
          <a:blip r:embed="rId13">
            <a:alphaModFix/>
          </a:blip>
          <a:srcRect b="44145" l="22764" r="13467" t="2871"/>
          <a:stretch/>
        </p:blipFill>
        <p:spPr>
          <a:xfrm>
            <a:off x="6788253" y="4449147"/>
            <a:ext cx="720000" cy="720000"/>
          </a:xfrm>
          <a:prstGeom prst="ellipse">
            <a:avLst/>
          </a:prstGeom>
          <a:noFill/>
          <a:ln>
            <a:noFill/>
          </a:ln>
        </p:spPr>
      </p:pic>
      <p:pic>
        <p:nvPicPr>
          <p:cNvPr id="1154" name="Google Shape;1154;p70"/>
          <p:cNvPicPr preferRelativeResize="0"/>
          <p:nvPr/>
        </p:nvPicPr>
        <p:blipFill rotWithShape="1">
          <a:blip r:embed="rId14">
            <a:alphaModFix/>
          </a:blip>
          <a:srcRect b="55989" l="49586" r="34968" t="31527"/>
          <a:stretch/>
        </p:blipFill>
        <p:spPr>
          <a:xfrm>
            <a:off x="6733753" y="2387781"/>
            <a:ext cx="720000" cy="720000"/>
          </a:xfrm>
          <a:prstGeom prst="ellipse">
            <a:avLst/>
          </a:prstGeom>
          <a:noFill/>
          <a:ln>
            <a:noFill/>
          </a:ln>
        </p:spPr>
      </p:pic>
      <p:cxnSp>
        <p:nvCxnSpPr>
          <p:cNvPr id="1155" name="Google Shape;1155;p70"/>
          <p:cNvCxnSpPr/>
          <p:nvPr/>
        </p:nvCxnSpPr>
        <p:spPr>
          <a:xfrm>
            <a:off x="4283950" y="2834500"/>
            <a:ext cx="2291400" cy="0"/>
          </a:xfrm>
          <a:prstGeom prst="straightConnector1">
            <a:avLst/>
          </a:prstGeom>
          <a:noFill/>
          <a:ln cap="flat" cmpd="sng" w="19050">
            <a:solidFill>
              <a:schemeClr val="dk2"/>
            </a:solidFill>
            <a:prstDash val="solid"/>
            <a:round/>
            <a:headEnd len="med" w="med" type="triangle"/>
            <a:tailEnd len="med" w="med" type="triangle"/>
          </a:ln>
        </p:spPr>
      </p:cxnSp>
      <p:sp>
        <p:nvSpPr>
          <p:cNvPr id="1156" name="Google Shape;1156;p70"/>
          <p:cNvSpPr txBox="1"/>
          <p:nvPr/>
        </p:nvSpPr>
        <p:spPr>
          <a:xfrm>
            <a:off x="5494375" y="1125550"/>
            <a:ext cx="1209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500">
                <a:solidFill>
                  <a:schemeClr val="dk2"/>
                </a:solidFill>
                <a:latin typeface="Inter"/>
                <a:ea typeface="Inter"/>
                <a:cs typeface="Inter"/>
                <a:sym typeface="Inter"/>
              </a:rPr>
              <a:t>NRMA</a:t>
            </a:r>
            <a:endParaRPr b="1" sz="2500">
              <a:solidFill>
                <a:schemeClr val="dk2"/>
              </a:solidFill>
              <a:latin typeface="Inter"/>
              <a:ea typeface="Inter"/>
              <a:cs typeface="Inter"/>
              <a:sym typeface="Inter"/>
            </a:endParaRPr>
          </a:p>
        </p:txBody>
      </p:sp>
      <p:cxnSp>
        <p:nvCxnSpPr>
          <p:cNvPr id="1157" name="Google Shape;1157;p70"/>
          <p:cNvCxnSpPr>
            <a:stCxn id="1142" idx="0"/>
            <a:endCxn id="1156" idx="1"/>
          </p:cNvCxnSpPr>
          <p:nvPr/>
        </p:nvCxnSpPr>
        <p:spPr>
          <a:xfrm rot="-5400000">
            <a:off x="3986775" y="278463"/>
            <a:ext cx="414300" cy="2601000"/>
          </a:xfrm>
          <a:prstGeom prst="bentConnector2">
            <a:avLst/>
          </a:prstGeom>
          <a:noFill/>
          <a:ln cap="flat" cmpd="sng" w="19050">
            <a:solidFill>
              <a:schemeClr val="dk2"/>
            </a:solidFill>
            <a:prstDash val="solid"/>
            <a:round/>
            <a:headEnd len="med" w="med" type="triangle"/>
            <a:tailEnd len="med" w="med" type="triangle"/>
          </a:ln>
        </p:spPr>
      </p:cxnSp>
      <p:cxnSp>
        <p:nvCxnSpPr>
          <p:cNvPr id="1158" name="Google Shape;1158;p70"/>
          <p:cNvCxnSpPr>
            <a:stCxn id="1156" idx="3"/>
            <a:endCxn id="1141" idx="0"/>
          </p:cNvCxnSpPr>
          <p:nvPr/>
        </p:nvCxnSpPr>
        <p:spPr>
          <a:xfrm>
            <a:off x="6703975" y="1371850"/>
            <a:ext cx="2506200" cy="394500"/>
          </a:xfrm>
          <a:prstGeom prst="bentConnector2">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71"/>
          <p:cNvSpPr/>
          <p:nvPr/>
        </p:nvSpPr>
        <p:spPr>
          <a:xfrm>
            <a:off x="1723675" y="1679675"/>
            <a:ext cx="9970800" cy="4180500"/>
          </a:xfrm>
          <a:prstGeom prst="rect">
            <a:avLst/>
          </a:prstGeom>
          <a:solidFill>
            <a:srgbClr val="7F7F7F">
              <a:alpha val="60000"/>
            </a:srgbClr>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6D00"/>
              </a:buClr>
              <a:buSzPts val="1200"/>
              <a:buFont typeface="Inter Light"/>
              <a:buNone/>
            </a:pPr>
            <a:r>
              <a:t/>
            </a:r>
            <a:endParaRPr/>
          </a:p>
        </p:txBody>
      </p:sp>
      <p:graphicFrame>
        <p:nvGraphicFramePr>
          <p:cNvPr id="1165" name="Google Shape;1165;p71"/>
          <p:cNvGraphicFramePr/>
          <p:nvPr/>
        </p:nvGraphicFramePr>
        <p:xfrm>
          <a:off x="230939" y="1273249"/>
          <a:ext cx="3000000" cy="3000000"/>
        </p:xfrm>
        <a:graphic>
          <a:graphicData uri="http://schemas.openxmlformats.org/drawingml/2006/table">
            <a:tbl>
              <a:tblPr>
                <a:noFill/>
                <a:tableStyleId>{8F119FED-4DFC-4DCC-AAE1-11CDDBB0881D}</a:tableStyleId>
              </a:tblPr>
              <a:tblGrid>
                <a:gridCol w="869575"/>
                <a:gridCol w="623150"/>
                <a:gridCol w="623150"/>
                <a:gridCol w="623150"/>
                <a:gridCol w="623150"/>
                <a:gridCol w="623150"/>
                <a:gridCol w="623150"/>
                <a:gridCol w="623150"/>
                <a:gridCol w="623150"/>
                <a:gridCol w="623150"/>
                <a:gridCol w="623150"/>
                <a:gridCol w="623150"/>
                <a:gridCol w="623150"/>
                <a:gridCol w="623150"/>
                <a:gridCol w="623150"/>
                <a:gridCol w="623150"/>
                <a:gridCol w="623150"/>
                <a:gridCol w="623150"/>
              </a:tblGrid>
              <a:tr h="400100">
                <a:tc>
                  <a:txBody>
                    <a:bodyPr/>
                    <a:lstStyle/>
                    <a:p>
                      <a:pPr indent="0" lvl="0" marL="0" marR="0" rtl="0" algn="ctr">
                        <a:spcBef>
                          <a:spcPts val="0"/>
                        </a:spcBef>
                        <a:spcAft>
                          <a:spcPts val="0"/>
                        </a:spcAft>
                        <a:buNone/>
                      </a:pPr>
                      <a:r>
                        <a:rPr b="1" lang="en-IN" sz="900">
                          <a:solidFill>
                            <a:schemeClr val="lt1"/>
                          </a:solidFill>
                          <a:latin typeface="Inter Light"/>
                          <a:ea typeface="Inter Light"/>
                          <a:cs typeface="Inter Light"/>
                          <a:sym typeface="Inter Light"/>
                        </a:rPr>
                        <a:t>Sprint</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Sprint 1</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2">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Sprint 2</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Sprint 3</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Sprint 4</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Sprint 5</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Sprint 6</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Sprint 7</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Sprint 8</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gridSpan="2">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Sprint 9</a:t>
                      </a:r>
                      <a:endParaRPr b="1" sz="800">
                        <a:solidFill>
                          <a:schemeClr val="lt1"/>
                        </a:solidFill>
                        <a:latin typeface="Inter Light"/>
                        <a:ea typeface="Inter Light"/>
                        <a:cs typeface="Inter Light"/>
                        <a:sym typeface="Inter Light"/>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r>
              <a:tr h="264975">
                <a:tc>
                  <a:txBody>
                    <a:bodyPr/>
                    <a:lstStyle/>
                    <a:p>
                      <a:pPr indent="0" lvl="0" marL="0" marR="0" rtl="0" algn="ctr">
                        <a:spcBef>
                          <a:spcPts val="0"/>
                        </a:spcBef>
                        <a:spcAft>
                          <a:spcPts val="0"/>
                        </a:spcAft>
                        <a:buNone/>
                      </a:pPr>
                      <a:r>
                        <a:rPr b="1" lang="en-IN" sz="900">
                          <a:solidFill>
                            <a:schemeClr val="lt1"/>
                          </a:solidFill>
                          <a:latin typeface="Inter Light"/>
                          <a:ea typeface="Inter Light"/>
                          <a:cs typeface="Inter Light"/>
                          <a:sym typeface="Inter Light"/>
                        </a:rPr>
                        <a:t>Week #</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W0</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W1</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W2</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W3</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W4</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W5</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W6</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W7</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W8</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W9</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W10</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W11</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W12</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W13</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W14</a:t>
                      </a:r>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Wk15</a:t>
                      </a:r>
                      <a:endParaRPr b="1" sz="800">
                        <a:solidFill>
                          <a:schemeClr val="lt1"/>
                        </a:solidFill>
                        <a:latin typeface="Inter Light"/>
                        <a:ea typeface="Inter Light"/>
                        <a:cs typeface="Inter Light"/>
                        <a:sym typeface="Inter Light"/>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Wk16</a:t>
                      </a:r>
                      <a:endParaRPr b="1" sz="800">
                        <a:solidFill>
                          <a:schemeClr val="lt1"/>
                        </a:solidFill>
                        <a:latin typeface="Inter Light"/>
                        <a:ea typeface="Inter Light"/>
                        <a:cs typeface="Inter Light"/>
                        <a:sym typeface="Inter Light"/>
                      </a:endParaRPr>
                    </a:p>
                  </a:txBody>
                  <a:tcPr marT="36000" marB="36000" marR="36000" marL="360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56275">
                <a:tc>
                  <a:txBody>
                    <a:bodyPr/>
                    <a:lstStyle/>
                    <a:p>
                      <a:pPr indent="0" lvl="0" marL="0" marR="0" rtl="0" algn="ctr">
                        <a:spcBef>
                          <a:spcPts val="0"/>
                        </a:spcBef>
                        <a:spcAft>
                          <a:spcPts val="0"/>
                        </a:spcAft>
                        <a:buNone/>
                      </a:pPr>
                      <a:r>
                        <a:rPr b="1" lang="en-IN" sz="800">
                          <a:solidFill>
                            <a:schemeClr val="dk1"/>
                          </a:solidFill>
                          <a:latin typeface="Inter Light"/>
                          <a:ea typeface="Inter Light"/>
                          <a:cs typeface="Inter Light"/>
                          <a:sym typeface="Inter Light"/>
                        </a:rPr>
                        <a:t>Program Delivery</a:t>
                      </a:r>
                      <a:endParaRPr b="1" sz="800">
                        <a:solidFill>
                          <a:schemeClr val="dk1"/>
                        </a:solidFill>
                        <a:latin typeface="Inter Light"/>
                        <a:ea typeface="Inter Light"/>
                        <a:cs typeface="Inter Light"/>
                        <a:sym typeface="Inter Light"/>
                      </a:endParaRPr>
                    </a:p>
                  </a:txBody>
                  <a:tcPr marT="45725" marB="45725" marR="91450" marL="914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6E6E6"/>
                    </a:solidFill>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80700">
                <a:tc>
                  <a:txBody>
                    <a:bodyPr/>
                    <a:lstStyle/>
                    <a:p>
                      <a:pPr indent="0" lvl="0" marL="0" marR="0" rtl="0" algn="ctr">
                        <a:spcBef>
                          <a:spcPts val="0"/>
                        </a:spcBef>
                        <a:spcAft>
                          <a:spcPts val="0"/>
                        </a:spcAft>
                        <a:buNone/>
                      </a:pPr>
                      <a:r>
                        <a:rPr b="1" lang="en-IN" sz="800">
                          <a:solidFill>
                            <a:schemeClr val="lt1"/>
                          </a:solidFill>
                          <a:latin typeface="Inter Light"/>
                          <a:ea typeface="Inter Light"/>
                          <a:cs typeface="Inter Light"/>
                          <a:sym typeface="Inter Light"/>
                        </a:rPr>
                        <a:t>Introduction </a:t>
                      </a:r>
                      <a:endParaRPr/>
                    </a:p>
                  </a:txBody>
                  <a:tcPr marT="45725" marB="45725" marR="91450" marL="914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5A5A5"/>
                    </a:solidFill>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08575">
                <a:tc>
                  <a:txBody>
                    <a:bodyPr/>
                    <a:lstStyle/>
                    <a:p>
                      <a:pPr indent="0" lvl="0" marL="0" marR="0" rtl="0" algn="ctr">
                        <a:spcBef>
                          <a:spcPts val="0"/>
                        </a:spcBef>
                        <a:spcAft>
                          <a:spcPts val="0"/>
                        </a:spcAft>
                        <a:buNone/>
                      </a:pPr>
                      <a:r>
                        <a:rPr b="1" lang="en-IN" sz="800">
                          <a:solidFill>
                            <a:schemeClr val="dk1"/>
                          </a:solidFill>
                          <a:latin typeface="Inter Light"/>
                          <a:ea typeface="Inter Light"/>
                          <a:cs typeface="Inter Light"/>
                          <a:sym typeface="Inter Light"/>
                        </a:rPr>
                        <a:t>Begin Building</a:t>
                      </a:r>
                      <a:endParaRPr/>
                    </a:p>
                  </a:txBody>
                  <a:tcPr marT="45725" marB="45725" marR="91450" marL="914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600"/>
                    </a:solidFill>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42550">
                <a:tc>
                  <a:txBody>
                    <a:bodyPr/>
                    <a:lstStyle/>
                    <a:p>
                      <a:pPr indent="0" lvl="0" marL="0" marR="0" rtl="0" algn="ctr">
                        <a:lnSpc>
                          <a:spcPct val="100000"/>
                        </a:lnSpc>
                        <a:spcBef>
                          <a:spcPts val="0"/>
                        </a:spcBef>
                        <a:spcAft>
                          <a:spcPts val="0"/>
                        </a:spcAft>
                        <a:buClr>
                          <a:schemeClr val="lt1"/>
                        </a:buClr>
                        <a:buSzPts val="800"/>
                        <a:buFont typeface="Inter Light"/>
                        <a:buNone/>
                      </a:pPr>
                      <a:r>
                        <a:rPr b="1" lang="en-IN" sz="800">
                          <a:solidFill>
                            <a:schemeClr val="lt1"/>
                          </a:solidFill>
                          <a:latin typeface="Inter Light"/>
                          <a:ea typeface="Inter Light"/>
                          <a:cs typeface="Inter Light"/>
                          <a:sym typeface="Inter Light"/>
                        </a:rPr>
                        <a:t>Cloud and UI Development</a:t>
                      </a:r>
                      <a:endParaRPr/>
                    </a:p>
                  </a:txBody>
                  <a:tcPr marT="45725" marB="45725" marR="91450" marL="914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06060"/>
                    </a:solidFill>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33675">
                <a:tc>
                  <a:txBody>
                    <a:bodyPr/>
                    <a:lstStyle/>
                    <a:p>
                      <a:pPr indent="0" lvl="0" marL="0" marR="0" rtl="0" algn="ctr">
                        <a:lnSpc>
                          <a:spcPct val="100000"/>
                        </a:lnSpc>
                        <a:spcBef>
                          <a:spcPts val="0"/>
                        </a:spcBef>
                        <a:spcAft>
                          <a:spcPts val="0"/>
                        </a:spcAft>
                        <a:buClr>
                          <a:schemeClr val="dk1"/>
                        </a:buClr>
                        <a:buSzPts val="800"/>
                        <a:buFont typeface="Inter Light"/>
                        <a:buNone/>
                      </a:pPr>
                      <a:r>
                        <a:rPr b="1" lang="en-IN" sz="800">
                          <a:solidFill>
                            <a:schemeClr val="dk1"/>
                          </a:solidFill>
                          <a:latin typeface="Inter Light"/>
                          <a:ea typeface="Inter Light"/>
                          <a:cs typeface="Inter Light"/>
                          <a:sym typeface="Inter Light"/>
                        </a:rPr>
                        <a:t>Testing and Final Product</a:t>
                      </a:r>
                      <a:endParaRPr/>
                    </a:p>
                  </a:txBody>
                  <a:tcPr marT="45725" marB="45725" marR="91450" marL="914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FBFBF"/>
                    </a:solidFill>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latin typeface="Inter Light"/>
                        <a:ea typeface="Inter Light"/>
                        <a:cs typeface="Inter Light"/>
                        <a:sym typeface="Inter Light"/>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166" name="Google Shape;1166;p71"/>
          <p:cNvSpPr txBox="1"/>
          <p:nvPr>
            <p:ph type="title"/>
          </p:nvPr>
        </p:nvSpPr>
        <p:spPr>
          <a:xfrm>
            <a:off x="609925" y="410375"/>
            <a:ext cx="10978500" cy="474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2"/>
              </a:buClr>
              <a:buSzPts val="1100"/>
              <a:buFont typeface="Arial"/>
              <a:buNone/>
            </a:pPr>
            <a:r>
              <a:rPr lang="en-IN" sz="3000">
                <a:latin typeface="Inter"/>
                <a:ea typeface="Inter"/>
                <a:cs typeface="Inter"/>
                <a:sym typeface="Inter"/>
              </a:rPr>
              <a:t>Timeline - Sprint &amp; Epic Planning</a:t>
            </a:r>
            <a:endParaRPr/>
          </a:p>
        </p:txBody>
      </p:sp>
      <p:sp>
        <p:nvSpPr>
          <p:cNvPr id="1167" name="Google Shape;1167;p71"/>
          <p:cNvSpPr/>
          <p:nvPr/>
        </p:nvSpPr>
        <p:spPr>
          <a:xfrm>
            <a:off x="1100532" y="971235"/>
            <a:ext cx="666000" cy="21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800">
                <a:solidFill>
                  <a:schemeClr val="lt1"/>
                </a:solidFill>
                <a:latin typeface="Inter Light"/>
                <a:ea typeface="Inter Light"/>
                <a:cs typeface="Inter Light"/>
                <a:sym typeface="Inter Light"/>
              </a:rPr>
              <a:t>July 2024</a:t>
            </a:r>
            <a:endParaRPr b="1" i="0" sz="800" u="none" cap="none" strike="noStrike">
              <a:solidFill>
                <a:schemeClr val="lt1"/>
              </a:solidFill>
              <a:latin typeface="Inter Light"/>
              <a:ea typeface="Inter Light"/>
              <a:cs typeface="Inter Light"/>
              <a:sym typeface="Inter Light"/>
            </a:endParaRPr>
          </a:p>
        </p:txBody>
      </p:sp>
      <p:sp>
        <p:nvSpPr>
          <p:cNvPr id="1168" name="Google Shape;1168;p71"/>
          <p:cNvSpPr/>
          <p:nvPr/>
        </p:nvSpPr>
        <p:spPr>
          <a:xfrm>
            <a:off x="5462580" y="971225"/>
            <a:ext cx="15264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Inter Light"/>
              <a:buNone/>
            </a:pPr>
            <a:r>
              <a:rPr b="1" lang="en-IN" sz="800">
                <a:solidFill>
                  <a:schemeClr val="lt1"/>
                </a:solidFill>
                <a:latin typeface="Inter Light"/>
                <a:ea typeface="Inter Light"/>
                <a:cs typeface="Inter Light"/>
                <a:sym typeface="Inter Light"/>
              </a:rPr>
              <a:t>September</a:t>
            </a:r>
            <a:r>
              <a:rPr b="1" i="0" lang="en-IN" sz="800" u="none" cap="none" strike="noStrike">
                <a:solidFill>
                  <a:schemeClr val="lt1"/>
                </a:solidFill>
                <a:latin typeface="Inter Light"/>
                <a:ea typeface="Inter Light"/>
                <a:cs typeface="Inter Light"/>
                <a:sym typeface="Inter Light"/>
              </a:rPr>
              <a:t> </a:t>
            </a:r>
            <a:r>
              <a:rPr b="1" lang="en-IN" sz="800">
                <a:solidFill>
                  <a:schemeClr val="lt1"/>
                </a:solidFill>
                <a:latin typeface="Inter Light"/>
                <a:ea typeface="Inter Light"/>
                <a:cs typeface="Inter Light"/>
                <a:sym typeface="Inter Light"/>
              </a:rPr>
              <a:t>2024</a:t>
            </a:r>
            <a:endParaRPr b="1" i="0" sz="800" u="none" cap="none" strike="noStrike">
              <a:solidFill>
                <a:schemeClr val="lt1"/>
              </a:solidFill>
              <a:latin typeface="Inter Light"/>
              <a:ea typeface="Inter Light"/>
              <a:cs typeface="Inter Light"/>
              <a:sym typeface="Inter Light"/>
            </a:endParaRPr>
          </a:p>
        </p:txBody>
      </p:sp>
      <p:sp>
        <p:nvSpPr>
          <p:cNvPr id="1169" name="Google Shape;1169;p71"/>
          <p:cNvSpPr/>
          <p:nvPr/>
        </p:nvSpPr>
        <p:spPr>
          <a:xfrm>
            <a:off x="2969975" y="971225"/>
            <a:ext cx="1075800" cy="21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800">
                <a:solidFill>
                  <a:schemeClr val="lt1"/>
                </a:solidFill>
                <a:latin typeface="Inter Light"/>
                <a:ea typeface="Inter Light"/>
                <a:cs typeface="Inter Light"/>
                <a:sym typeface="Inter Light"/>
              </a:rPr>
              <a:t>August 2024</a:t>
            </a:r>
            <a:endParaRPr b="1" i="0" sz="800" u="none" cap="none" strike="noStrike">
              <a:solidFill>
                <a:schemeClr val="lt1"/>
              </a:solidFill>
              <a:latin typeface="Inter Light"/>
              <a:ea typeface="Inter Light"/>
              <a:cs typeface="Inter Light"/>
              <a:sym typeface="Inter Light"/>
            </a:endParaRPr>
          </a:p>
        </p:txBody>
      </p:sp>
      <p:sp>
        <p:nvSpPr>
          <p:cNvPr id="1170" name="Google Shape;1170;p71"/>
          <p:cNvSpPr/>
          <p:nvPr/>
        </p:nvSpPr>
        <p:spPr>
          <a:xfrm>
            <a:off x="10447777" y="971225"/>
            <a:ext cx="1202100" cy="21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800">
                <a:solidFill>
                  <a:schemeClr val="lt1"/>
                </a:solidFill>
                <a:latin typeface="Inter Light"/>
                <a:ea typeface="Inter Light"/>
                <a:cs typeface="Inter Light"/>
                <a:sym typeface="Inter Light"/>
              </a:rPr>
              <a:t> November 2024</a:t>
            </a:r>
            <a:endParaRPr b="1" i="0" sz="800" u="none" cap="none" strike="noStrike">
              <a:solidFill>
                <a:schemeClr val="lt1"/>
              </a:solidFill>
              <a:latin typeface="Inter Light"/>
              <a:ea typeface="Inter Light"/>
              <a:cs typeface="Inter Light"/>
              <a:sym typeface="Inter Light"/>
            </a:endParaRPr>
          </a:p>
        </p:txBody>
      </p:sp>
      <p:sp>
        <p:nvSpPr>
          <p:cNvPr id="1171" name="Google Shape;1171;p71"/>
          <p:cNvSpPr txBox="1"/>
          <p:nvPr/>
        </p:nvSpPr>
        <p:spPr>
          <a:xfrm>
            <a:off x="1484779" y="2032278"/>
            <a:ext cx="1398900" cy="3081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chemeClr val="lt1"/>
              </a:buClr>
              <a:buSzPts val="800"/>
              <a:buFont typeface="Inter Light"/>
              <a:buNone/>
            </a:pPr>
            <a:r>
              <a:rPr b="1" i="1" lang="en-IN" sz="800" u="none" cap="none" strike="noStrike">
                <a:solidFill>
                  <a:schemeClr val="lt1"/>
                </a:solidFill>
                <a:latin typeface="Inter Light"/>
                <a:ea typeface="Inter Light"/>
                <a:cs typeface="Inter Light"/>
                <a:sym typeface="Inter Light"/>
              </a:rPr>
              <a:t>Project</a:t>
            </a:r>
            <a:r>
              <a:rPr b="1" i="1" lang="en-IN" sz="800" u="none" cap="none" strike="noStrike">
                <a:solidFill>
                  <a:schemeClr val="lt1"/>
                </a:solidFill>
                <a:latin typeface="Inter Light"/>
                <a:ea typeface="Inter Light"/>
                <a:cs typeface="Inter Light"/>
                <a:sym typeface="Inter Light"/>
              </a:rPr>
              <a:t> Kickoff Meeting</a:t>
            </a:r>
            <a:endParaRPr/>
          </a:p>
        </p:txBody>
      </p:sp>
      <p:sp>
        <p:nvSpPr>
          <p:cNvPr id="1172" name="Google Shape;1172;p71"/>
          <p:cNvSpPr/>
          <p:nvPr/>
        </p:nvSpPr>
        <p:spPr>
          <a:xfrm>
            <a:off x="1331053" y="2097888"/>
            <a:ext cx="180000" cy="144000"/>
          </a:xfrm>
          <a:prstGeom prst="star5">
            <a:avLst>
              <a:gd fmla="val 19098" name="adj"/>
              <a:gd fmla="val 105146" name="hf"/>
              <a:gd fmla="val 110557" name="vf"/>
            </a:avLst>
          </a:prstGeom>
          <a:solidFill>
            <a:srgbClr val="27ACAA"/>
          </a:solidFill>
          <a:ln>
            <a:noFill/>
          </a:ln>
        </p:spPr>
        <p:txBody>
          <a:bodyPr anchorCtr="0" anchor="ctr" bIns="89950" lIns="91375" spcFirstLastPara="1" rIns="91375" wrap="square" tIns="89950">
            <a:noAutofit/>
          </a:bodyPr>
          <a:lstStyle/>
          <a:p>
            <a:pPr indent="0" lvl="0" marL="0" marR="0" rtl="0" algn="ctr">
              <a:lnSpc>
                <a:spcPct val="100000"/>
              </a:lnSpc>
              <a:spcBef>
                <a:spcPts val="0"/>
              </a:spcBef>
              <a:spcAft>
                <a:spcPts val="0"/>
              </a:spcAft>
              <a:buClr>
                <a:schemeClr val="dk1"/>
              </a:buClr>
              <a:buSzPts val="800"/>
              <a:buFont typeface="Inter Light"/>
              <a:buNone/>
            </a:pPr>
            <a:r>
              <a:t/>
            </a:r>
            <a:endParaRPr b="0" i="0" sz="800" u="none" cap="none" strike="noStrike">
              <a:solidFill>
                <a:schemeClr val="lt1"/>
              </a:solidFill>
              <a:latin typeface="Arial"/>
              <a:ea typeface="Arial"/>
              <a:cs typeface="Arial"/>
              <a:sym typeface="Arial"/>
            </a:endParaRPr>
          </a:p>
        </p:txBody>
      </p:sp>
      <p:grpSp>
        <p:nvGrpSpPr>
          <p:cNvPr id="1173" name="Google Shape;1173;p71"/>
          <p:cNvGrpSpPr/>
          <p:nvPr/>
        </p:nvGrpSpPr>
        <p:grpSpPr>
          <a:xfrm>
            <a:off x="230952" y="6123197"/>
            <a:ext cx="2380041" cy="220221"/>
            <a:chOff x="7725917" y="205004"/>
            <a:chExt cx="2481018" cy="208346"/>
          </a:xfrm>
        </p:grpSpPr>
        <p:grpSp>
          <p:nvGrpSpPr>
            <p:cNvPr id="1174" name="Google Shape;1174;p71"/>
            <p:cNvGrpSpPr/>
            <p:nvPr/>
          </p:nvGrpSpPr>
          <p:grpSpPr>
            <a:xfrm>
              <a:off x="7725917" y="205004"/>
              <a:ext cx="2481018" cy="208346"/>
              <a:chOff x="2325481" y="4104062"/>
              <a:chExt cx="2004701" cy="165000"/>
            </a:xfrm>
          </p:grpSpPr>
          <p:sp>
            <p:nvSpPr>
              <p:cNvPr id="1175" name="Google Shape;1175;p71"/>
              <p:cNvSpPr txBox="1"/>
              <p:nvPr/>
            </p:nvSpPr>
            <p:spPr>
              <a:xfrm>
                <a:off x="2325481" y="4111464"/>
                <a:ext cx="231300" cy="115800"/>
              </a:xfrm>
              <a:prstGeom prst="rect">
                <a:avLst/>
              </a:prstGeom>
              <a:noFill/>
              <a:ln>
                <a:noFill/>
              </a:ln>
            </p:spPr>
            <p:txBody>
              <a:bodyPr anchorCtr="0" anchor="t" bIns="0" lIns="0" spcFirstLastPara="1" rIns="0" wrap="square" tIns="36550">
                <a:spAutoFit/>
              </a:bodyPr>
              <a:lstStyle/>
              <a:p>
                <a:pPr indent="0" lvl="0" marL="0" marR="0" rtl="0" algn="l">
                  <a:lnSpc>
                    <a:spcPct val="85000"/>
                  </a:lnSpc>
                  <a:spcBef>
                    <a:spcPts val="0"/>
                  </a:spcBef>
                  <a:spcAft>
                    <a:spcPts val="0"/>
                  </a:spcAft>
                  <a:buClr>
                    <a:srgbClr val="27ACAA"/>
                  </a:buClr>
                  <a:buSzPts val="630"/>
                  <a:buFont typeface="Inter Light"/>
                  <a:buNone/>
                </a:pPr>
                <a:r>
                  <a:rPr b="1" i="0" lang="en-IN" sz="900" u="none" cap="none" strike="noStrike">
                    <a:solidFill>
                      <a:schemeClr val="lt1"/>
                    </a:solidFill>
                    <a:latin typeface="Inter Light"/>
                    <a:ea typeface="Inter Light"/>
                    <a:cs typeface="Inter Light"/>
                    <a:sym typeface="Inter Light"/>
                  </a:rPr>
                  <a:t>Key:</a:t>
                </a:r>
                <a:endParaRPr/>
              </a:p>
            </p:txBody>
          </p:sp>
          <p:sp>
            <p:nvSpPr>
              <p:cNvPr id="1176" name="Google Shape;1176;p71"/>
              <p:cNvSpPr txBox="1"/>
              <p:nvPr/>
            </p:nvSpPr>
            <p:spPr>
              <a:xfrm>
                <a:off x="2874572" y="4111473"/>
                <a:ext cx="499200" cy="115800"/>
              </a:xfrm>
              <a:prstGeom prst="rect">
                <a:avLst/>
              </a:prstGeom>
              <a:noFill/>
              <a:ln>
                <a:noFill/>
              </a:ln>
            </p:spPr>
            <p:txBody>
              <a:bodyPr anchorCtr="0" anchor="t" bIns="0" lIns="0" spcFirstLastPara="1" rIns="0" wrap="square" tIns="36550">
                <a:spAutoFit/>
              </a:bodyPr>
              <a:lstStyle/>
              <a:p>
                <a:pPr indent="0" lvl="0" marL="0" marR="0" rtl="0" algn="l">
                  <a:lnSpc>
                    <a:spcPct val="85000"/>
                  </a:lnSpc>
                  <a:spcBef>
                    <a:spcPts val="0"/>
                  </a:spcBef>
                  <a:spcAft>
                    <a:spcPts val="0"/>
                  </a:spcAft>
                  <a:buClr>
                    <a:srgbClr val="27ACAA"/>
                  </a:buClr>
                  <a:buSzPts val="630"/>
                  <a:buFont typeface="Inter Light"/>
                  <a:buNone/>
                </a:pPr>
                <a:r>
                  <a:rPr b="1" i="0" lang="en-IN" sz="900" u="none" cap="none" strike="noStrike">
                    <a:solidFill>
                      <a:schemeClr val="lt1"/>
                    </a:solidFill>
                    <a:latin typeface="Inter Light"/>
                    <a:ea typeface="Inter Light"/>
                    <a:cs typeface="Inter Light"/>
                    <a:sym typeface="Inter Light"/>
                  </a:rPr>
                  <a:t>Milestone</a:t>
                </a:r>
                <a:endParaRPr/>
              </a:p>
            </p:txBody>
          </p:sp>
          <p:sp>
            <p:nvSpPr>
              <p:cNvPr id="1177" name="Google Shape;1177;p71"/>
              <p:cNvSpPr txBox="1"/>
              <p:nvPr/>
            </p:nvSpPr>
            <p:spPr>
              <a:xfrm>
                <a:off x="3648582" y="4104062"/>
                <a:ext cx="681600" cy="165000"/>
              </a:xfrm>
              <a:prstGeom prst="rect">
                <a:avLst/>
              </a:prstGeom>
              <a:noFill/>
              <a:ln>
                <a:noFill/>
              </a:ln>
            </p:spPr>
            <p:txBody>
              <a:bodyPr anchorCtr="0" anchor="t" bIns="0" lIns="0" spcFirstLastPara="1" rIns="0" wrap="square" tIns="36550">
                <a:spAutoFit/>
              </a:bodyPr>
              <a:lstStyle/>
              <a:p>
                <a:pPr indent="0" lvl="0" marL="0" marR="0" rtl="0" algn="l">
                  <a:lnSpc>
                    <a:spcPct val="85000"/>
                  </a:lnSpc>
                  <a:spcBef>
                    <a:spcPts val="0"/>
                  </a:spcBef>
                  <a:spcAft>
                    <a:spcPts val="0"/>
                  </a:spcAft>
                  <a:buClr>
                    <a:srgbClr val="27ACAA"/>
                  </a:buClr>
                  <a:buSzPts val="630"/>
                  <a:buFont typeface="Inter Light"/>
                  <a:buNone/>
                </a:pPr>
                <a:r>
                  <a:t/>
                </a:r>
                <a:endParaRPr/>
              </a:p>
            </p:txBody>
          </p:sp>
        </p:grpSp>
        <p:sp>
          <p:nvSpPr>
            <p:cNvPr id="1178" name="Google Shape;1178;p71"/>
            <p:cNvSpPr/>
            <p:nvPr/>
          </p:nvSpPr>
          <p:spPr>
            <a:xfrm>
              <a:off x="8150445" y="233679"/>
              <a:ext cx="180000" cy="144000"/>
            </a:xfrm>
            <a:prstGeom prst="star5">
              <a:avLst>
                <a:gd fmla="val 19098" name="adj"/>
                <a:gd fmla="val 105146" name="hf"/>
                <a:gd fmla="val 110557" name="vf"/>
              </a:avLst>
            </a:prstGeom>
            <a:solidFill>
              <a:srgbClr val="27ACAA"/>
            </a:solidFill>
            <a:ln>
              <a:noFill/>
            </a:ln>
          </p:spPr>
          <p:txBody>
            <a:bodyPr anchorCtr="0" anchor="ctr" bIns="89950" lIns="91375" spcFirstLastPara="1" rIns="91375" wrap="square" tIns="89950">
              <a:noAutofit/>
            </a:bodyPr>
            <a:lstStyle/>
            <a:p>
              <a:pPr indent="0" lvl="0" marL="0" marR="0" rtl="0" algn="ctr">
                <a:lnSpc>
                  <a:spcPct val="100000"/>
                </a:lnSpc>
                <a:spcBef>
                  <a:spcPts val="0"/>
                </a:spcBef>
                <a:spcAft>
                  <a:spcPts val="0"/>
                </a:spcAft>
                <a:buClr>
                  <a:schemeClr val="dk1"/>
                </a:buClr>
                <a:buSzPts val="1200"/>
                <a:buFont typeface="Inter Light"/>
                <a:buNone/>
              </a:pPr>
              <a:r>
                <a:t/>
              </a:r>
              <a:endParaRPr b="1" i="0" sz="1200" u="none" cap="none" strike="noStrike">
                <a:solidFill>
                  <a:schemeClr val="lt1"/>
                </a:solidFill>
                <a:latin typeface="Arial"/>
                <a:ea typeface="Arial"/>
                <a:cs typeface="Arial"/>
                <a:sym typeface="Arial"/>
              </a:endParaRPr>
            </a:p>
          </p:txBody>
        </p:sp>
      </p:grpSp>
      <p:sp>
        <p:nvSpPr>
          <p:cNvPr id="1179" name="Google Shape;1179;p71"/>
          <p:cNvSpPr/>
          <p:nvPr/>
        </p:nvSpPr>
        <p:spPr>
          <a:xfrm>
            <a:off x="1635959" y="3137835"/>
            <a:ext cx="1332600" cy="1440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Inter Light"/>
              <a:buNone/>
            </a:pPr>
            <a:r>
              <a:rPr b="1" i="1" lang="en-IN" sz="700">
                <a:latin typeface="Inter Light"/>
                <a:ea typeface="Inter Light"/>
                <a:cs typeface="Inter Light"/>
                <a:sym typeface="Inter Light"/>
              </a:rPr>
              <a:t>Begin Building 1</a:t>
            </a:r>
            <a:endParaRPr/>
          </a:p>
        </p:txBody>
      </p:sp>
      <p:sp>
        <p:nvSpPr>
          <p:cNvPr id="1180" name="Google Shape;1180;p71"/>
          <p:cNvSpPr/>
          <p:nvPr/>
        </p:nvSpPr>
        <p:spPr>
          <a:xfrm>
            <a:off x="1100534" y="2590909"/>
            <a:ext cx="978000" cy="144000"/>
          </a:xfrm>
          <a:prstGeom prst="homePlate">
            <a:avLst>
              <a:gd fmla="val 50000" name="adj"/>
            </a:avLst>
          </a:prstGeom>
          <a:solidFill>
            <a:srgbClr val="9E9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Inter Light"/>
              <a:buNone/>
            </a:pPr>
            <a:r>
              <a:rPr b="1" i="1" lang="en-IN" sz="700">
                <a:solidFill>
                  <a:schemeClr val="lt1"/>
                </a:solidFill>
                <a:latin typeface="Inter Light"/>
                <a:ea typeface="Inter Light"/>
                <a:cs typeface="Inter Light"/>
                <a:sym typeface="Inter Light"/>
              </a:rPr>
              <a:t>Introduction 1</a:t>
            </a:r>
            <a:endParaRPr>
              <a:solidFill>
                <a:schemeClr val="lt1"/>
              </a:solidFill>
            </a:endParaRPr>
          </a:p>
        </p:txBody>
      </p:sp>
      <p:sp>
        <p:nvSpPr>
          <p:cNvPr id="1181" name="Google Shape;1181;p71"/>
          <p:cNvSpPr/>
          <p:nvPr/>
        </p:nvSpPr>
        <p:spPr>
          <a:xfrm>
            <a:off x="8117327" y="971225"/>
            <a:ext cx="1202100" cy="21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800">
                <a:solidFill>
                  <a:schemeClr val="lt1"/>
                </a:solidFill>
                <a:latin typeface="Inter Light"/>
                <a:ea typeface="Inter Light"/>
                <a:cs typeface="Inter Light"/>
                <a:sym typeface="Inter Light"/>
              </a:rPr>
              <a:t>October 2024</a:t>
            </a:r>
            <a:endParaRPr b="1" i="0" sz="800" u="none" cap="none" strike="noStrike">
              <a:solidFill>
                <a:schemeClr val="lt1"/>
              </a:solidFill>
              <a:latin typeface="Inter Light"/>
              <a:ea typeface="Inter Light"/>
              <a:cs typeface="Inter Light"/>
              <a:sym typeface="Inter Light"/>
            </a:endParaRPr>
          </a:p>
        </p:txBody>
      </p:sp>
      <p:sp>
        <p:nvSpPr>
          <p:cNvPr id="1182" name="Google Shape;1182;p71"/>
          <p:cNvSpPr/>
          <p:nvPr/>
        </p:nvSpPr>
        <p:spPr>
          <a:xfrm>
            <a:off x="2883684" y="3438535"/>
            <a:ext cx="1332600" cy="1440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Inter Light"/>
              <a:buNone/>
            </a:pPr>
            <a:r>
              <a:rPr b="1" i="1" lang="en-IN" sz="700">
                <a:latin typeface="Inter Light"/>
                <a:ea typeface="Inter Light"/>
                <a:cs typeface="Inter Light"/>
                <a:sym typeface="Inter Light"/>
              </a:rPr>
              <a:t>Begin Building 2</a:t>
            </a:r>
            <a:endParaRPr/>
          </a:p>
        </p:txBody>
      </p:sp>
      <p:sp>
        <p:nvSpPr>
          <p:cNvPr id="1183" name="Google Shape;1183;p71"/>
          <p:cNvSpPr/>
          <p:nvPr/>
        </p:nvSpPr>
        <p:spPr>
          <a:xfrm>
            <a:off x="4129984" y="3768660"/>
            <a:ext cx="1332600" cy="1440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Inter Light"/>
              <a:buNone/>
            </a:pPr>
            <a:r>
              <a:rPr b="1" i="1" lang="en-IN" sz="700">
                <a:latin typeface="Inter Light"/>
                <a:ea typeface="Inter Light"/>
                <a:cs typeface="Inter Light"/>
                <a:sym typeface="Inter Light"/>
              </a:rPr>
              <a:t>Finalise </a:t>
            </a:r>
            <a:r>
              <a:rPr b="1" i="1" lang="en-IN" sz="700">
                <a:latin typeface="Inter Light"/>
                <a:ea typeface="Inter Light"/>
                <a:cs typeface="Inter Light"/>
                <a:sym typeface="Inter Light"/>
              </a:rPr>
              <a:t>Building 1</a:t>
            </a:r>
            <a:endParaRPr/>
          </a:p>
        </p:txBody>
      </p:sp>
      <p:sp>
        <p:nvSpPr>
          <p:cNvPr id="1184" name="Google Shape;1184;p71"/>
          <p:cNvSpPr/>
          <p:nvPr/>
        </p:nvSpPr>
        <p:spPr>
          <a:xfrm>
            <a:off x="5376284" y="4223910"/>
            <a:ext cx="1332600" cy="144000"/>
          </a:xfrm>
          <a:prstGeom prst="homePlate">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Inter Light"/>
              <a:buNone/>
            </a:pPr>
            <a:r>
              <a:rPr b="1" i="1" lang="en-IN" sz="700">
                <a:solidFill>
                  <a:schemeClr val="lt1"/>
                </a:solidFill>
                <a:latin typeface="Inter Light"/>
                <a:ea typeface="Inter Light"/>
                <a:cs typeface="Inter Light"/>
                <a:sym typeface="Inter Light"/>
              </a:rPr>
              <a:t>Finalise Building 2</a:t>
            </a:r>
            <a:endParaRPr>
              <a:solidFill>
                <a:schemeClr val="lt1"/>
              </a:solidFill>
            </a:endParaRPr>
          </a:p>
        </p:txBody>
      </p:sp>
      <p:sp>
        <p:nvSpPr>
          <p:cNvPr id="1185" name="Google Shape;1185;p71"/>
          <p:cNvSpPr/>
          <p:nvPr/>
        </p:nvSpPr>
        <p:spPr>
          <a:xfrm>
            <a:off x="6622584" y="4577560"/>
            <a:ext cx="1332600" cy="144000"/>
          </a:xfrm>
          <a:prstGeom prst="homePlate">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Inter Light"/>
              <a:buNone/>
            </a:pPr>
            <a:r>
              <a:rPr b="1" i="1" lang="en-IN" sz="700">
                <a:solidFill>
                  <a:schemeClr val="lt1"/>
                </a:solidFill>
                <a:latin typeface="Inter Light"/>
                <a:ea typeface="Inter Light"/>
                <a:cs typeface="Inter Light"/>
                <a:sym typeface="Inter Light"/>
              </a:rPr>
              <a:t>Deployment 1</a:t>
            </a:r>
            <a:endParaRPr>
              <a:solidFill>
                <a:schemeClr val="lt1"/>
              </a:solidFill>
            </a:endParaRPr>
          </a:p>
        </p:txBody>
      </p:sp>
      <p:sp>
        <p:nvSpPr>
          <p:cNvPr id="1186" name="Google Shape;1186;p71"/>
          <p:cNvSpPr/>
          <p:nvPr/>
        </p:nvSpPr>
        <p:spPr>
          <a:xfrm>
            <a:off x="7868884" y="4906235"/>
            <a:ext cx="1332600" cy="144000"/>
          </a:xfrm>
          <a:prstGeom prst="homePlate">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Inter Light"/>
              <a:buNone/>
            </a:pPr>
            <a:r>
              <a:rPr b="1" i="1" lang="en-IN" sz="700">
                <a:solidFill>
                  <a:schemeClr val="lt1"/>
                </a:solidFill>
                <a:latin typeface="Inter Light"/>
                <a:ea typeface="Inter Light"/>
                <a:cs typeface="Inter Light"/>
                <a:sym typeface="Inter Light"/>
              </a:rPr>
              <a:t>Deployment 2</a:t>
            </a:r>
            <a:endParaRPr>
              <a:solidFill>
                <a:schemeClr val="lt1"/>
              </a:solidFill>
            </a:endParaRPr>
          </a:p>
        </p:txBody>
      </p:sp>
      <p:sp>
        <p:nvSpPr>
          <p:cNvPr id="1187" name="Google Shape;1187;p71"/>
          <p:cNvSpPr/>
          <p:nvPr/>
        </p:nvSpPr>
        <p:spPr>
          <a:xfrm>
            <a:off x="9115184" y="5253635"/>
            <a:ext cx="1332600" cy="144000"/>
          </a:xfrm>
          <a:prstGeom prst="homePlate">
            <a:avLst>
              <a:gd fmla="val 50000"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Inter Light"/>
              <a:buNone/>
            </a:pPr>
            <a:r>
              <a:rPr b="1" i="1" lang="en-IN" sz="700">
                <a:latin typeface="Inter Light"/>
                <a:ea typeface="Inter Light"/>
                <a:cs typeface="Inter Light"/>
                <a:sym typeface="Inter Light"/>
              </a:rPr>
              <a:t>Testing 1 </a:t>
            </a:r>
            <a:endParaRPr/>
          </a:p>
        </p:txBody>
      </p:sp>
      <p:sp>
        <p:nvSpPr>
          <p:cNvPr id="1188" name="Google Shape;1188;p71"/>
          <p:cNvSpPr/>
          <p:nvPr/>
        </p:nvSpPr>
        <p:spPr>
          <a:xfrm>
            <a:off x="10382534" y="5624835"/>
            <a:ext cx="1332600" cy="144000"/>
          </a:xfrm>
          <a:prstGeom prst="homePlate">
            <a:avLst>
              <a:gd fmla="val 50000"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Inter Light"/>
              <a:buNone/>
            </a:pPr>
            <a:r>
              <a:rPr b="1" i="1" lang="en-IN" sz="700">
                <a:latin typeface="Inter Light"/>
                <a:ea typeface="Inter Light"/>
                <a:cs typeface="Inter Light"/>
                <a:sym typeface="Inter Light"/>
              </a:rPr>
              <a:t>Finale 1</a:t>
            </a:r>
            <a:r>
              <a:rPr b="1" i="1" lang="en-IN" sz="700">
                <a:latin typeface="Inter Light"/>
                <a:ea typeface="Inter Light"/>
                <a:cs typeface="Inter Light"/>
                <a:sym typeface="Inter Light"/>
              </a:rPr>
              <a:t> </a:t>
            </a:r>
            <a:endParaRPr/>
          </a:p>
        </p:txBody>
      </p:sp>
      <p:sp>
        <p:nvSpPr>
          <p:cNvPr id="1189" name="Google Shape;1189;p71"/>
          <p:cNvSpPr txBox="1"/>
          <p:nvPr/>
        </p:nvSpPr>
        <p:spPr>
          <a:xfrm>
            <a:off x="5223679" y="2032278"/>
            <a:ext cx="1398900" cy="3081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chemeClr val="lt1"/>
              </a:buClr>
              <a:buSzPts val="800"/>
              <a:buFont typeface="Inter Light"/>
              <a:buNone/>
            </a:pPr>
            <a:r>
              <a:rPr b="1" i="1" lang="en-IN" sz="800">
                <a:solidFill>
                  <a:schemeClr val="lt1"/>
                </a:solidFill>
                <a:latin typeface="Inter Light"/>
                <a:ea typeface="Inter Light"/>
                <a:cs typeface="Inter Light"/>
                <a:sym typeface="Inter Light"/>
              </a:rPr>
              <a:t>MVP 1 Presentation</a:t>
            </a:r>
            <a:endParaRPr/>
          </a:p>
        </p:txBody>
      </p:sp>
      <p:sp>
        <p:nvSpPr>
          <p:cNvPr id="1190" name="Google Shape;1190;p71"/>
          <p:cNvSpPr/>
          <p:nvPr/>
        </p:nvSpPr>
        <p:spPr>
          <a:xfrm>
            <a:off x="5069953" y="2097888"/>
            <a:ext cx="180000" cy="144000"/>
          </a:xfrm>
          <a:prstGeom prst="star5">
            <a:avLst>
              <a:gd fmla="val 19098" name="adj"/>
              <a:gd fmla="val 105146" name="hf"/>
              <a:gd fmla="val 110557" name="vf"/>
            </a:avLst>
          </a:prstGeom>
          <a:solidFill>
            <a:srgbClr val="27ACAA"/>
          </a:solidFill>
          <a:ln>
            <a:noFill/>
          </a:ln>
        </p:spPr>
        <p:txBody>
          <a:bodyPr anchorCtr="0" anchor="ctr" bIns="89950" lIns="91375" spcFirstLastPara="1" rIns="91375" wrap="square" tIns="89950">
            <a:noAutofit/>
          </a:bodyPr>
          <a:lstStyle/>
          <a:p>
            <a:pPr indent="0" lvl="0" marL="0" marR="0" rtl="0" algn="ctr">
              <a:lnSpc>
                <a:spcPct val="100000"/>
              </a:lnSpc>
              <a:spcBef>
                <a:spcPts val="0"/>
              </a:spcBef>
              <a:spcAft>
                <a:spcPts val="0"/>
              </a:spcAft>
              <a:buClr>
                <a:schemeClr val="dk1"/>
              </a:buClr>
              <a:buSzPts val="800"/>
              <a:buFont typeface="Inter Light"/>
              <a:buNone/>
            </a:pPr>
            <a:r>
              <a:t/>
            </a:r>
            <a:endParaRPr b="0" i="0" sz="800" u="none" cap="none" strike="noStrike">
              <a:solidFill>
                <a:schemeClr val="lt1"/>
              </a:solidFill>
              <a:latin typeface="Arial"/>
              <a:ea typeface="Arial"/>
              <a:cs typeface="Arial"/>
              <a:sym typeface="Arial"/>
            </a:endParaRPr>
          </a:p>
        </p:txBody>
      </p:sp>
      <p:sp>
        <p:nvSpPr>
          <p:cNvPr id="1191" name="Google Shape;1191;p71"/>
          <p:cNvSpPr txBox="1"/>
          <p:nvPr/>
        </p:nvSpPr>
        <p:spPr>
          <a:xfrm>
            <a:off x="7477479" y="2032266"/>
            <a:ext cx="1398900" cy="308100"/>
          </a:xfrm>
          <a:prstGeom prst="rect">
            <a:avLst/>
          </a:prstGeom>
          <a:noFill/>
          <a:ln>
            <a:noFill/>
          </a:ln>
        </p:spPr>
        <p:txBody>
          <a:bodyPr anchorCtr="0" anchor="ctr" bIns="91375" lIns="91375" spcFirstLastPara="1" rIns="91375" wrap="square" tIns="91375">
            <a:noAutofit/>
          </a:bodyPr>
          <a:lstStyle/>
          <a:p>
            <a:pPr indent="0" lvl="0" marL="0" marR="0" rtl="0" algn="r">
              <a:lnSpc>
                <a:spcPct val="100000"/>
              </a:lnSpc>
              <a:spcBef>
                <a:spcPts val="0"/>
              </a:spcBef>
              <a:spcAft>
                <a:spcPts val="0"/>
              </a:spcAft>
              <a:buClr>
                <a:schemeClr val="lt1"/>
              </a:buClr>
              <a:buSzPts val="800"/>
              <a:buFont typeface="Inter Light"/>
              <a:buNone/>
            </a:pPr>
            <a:r>
              <a:rPr b="1" i="1" lang="en-IN" sz="800">
                <a:solidFill>
                  <a:schemeClr val="lt1"/>
                </a:solidFill>
                <a:latin typeface="Inter Light"/>
                <a:ea typeface="Inter Light"/>
                <a:cs typeface="Inter Light"/>
                <a:sym typeface="Inter Light"/>
              </a:rPr>
              <a:t>MQ Final</a:t>
            </a:r>
            <a:r>
              <a:rPr b="1" i="1" lang="en-IN" sz="800">
                <a:solidFill>
                  <a:schemeClr val="lt1"/>
                </a:solidFill>
                <a:latin typeface="Inter Light"/>
                <a:ea typeface="Inter Light"/>
                <a:cs typeface="Inter Light"/>
                <a:sym typeface="Inter Light"/>
              </a:rPr>
              <a:t> Presentation</a:t>
            </a:r>
            <a:endParaRPr/>
          </a:p>
        </p:txBody>
      </p:sp>
      <p:sp>
        <p:nvSpPr>
          <p:cNvPr id="1192" name="Google Shape;1192;p71"/>
          <p:cNvSpPr/>
          <p:nvPr/>
        </p:nvSpPr>
        <p:spPr>
          <a:xfrm>
            <a:off x="8808853" y="2097875"/>
            <a:ext cx="180000" cy="144000"/>
          </a:xfrm>
          <a:prstGeom prst="star5">
            <a:avLst>
              <a:gd fmla="val 19098" name="adj"/>
              <a:gd fmla="val 105146" name="hf"/>
              <a:gd fmla="val 110557" name="vf"/>
            </a:avLst>
          </a:prstGeom>
          <a:solidFill>
            <a:srgbClr val="27ACAA"/>
          </a:solidFill>
          <a:ln>
            <a:noFill/>
          </a:ln>
        </p:spPr>
        <p:txBody>
          <a:bodyPr anchorCtr="0" anchor="ctr" bIns="89950" lIns="91375" spcFirstLastPara="1" rIns="91375" wrap="square" tIns="89950">
            <a:noAutofit/>
          </a:bodyPr>
          <a:lstStyle/>
          <a:p>
            <a:pPr indent="0" lvl="0" marL="0" marR="0" rtl="0" algn="ctr">
              <a:lnSpc>
                <a:spcPct val="100000"/>
              </a:lnSpc>
              <a:spcBef>
                <a:spcPts val="0"/>
              </a:spcBef>
              <a:spcAft>
                <a:spcPts val="0"/>
              </a:spcAft>
              <a:buClr>
                <a:schemeClr val="dk1"/>
              </a:buClr>
              <a:buSzPts val="800"/>
              <a:buFont typeface="Inter Light"/>
              <a:buNone/>
            </a:pPr>
            <a:r>
              <a:t/>
            </a:r>
            <a:endParaRPr b="0" i="0" sz="800" u="none" cap="none" strike="noStrike">
              <a:solidFill>
                <a:schemeClr val="lt1"/>
              </a:solidFill>
              <a:latin typeface="Arial"/>
              <a:ea typeface="Arial"/>
              <a:cs typeface="Arial"/>
              <a:sym typeface="Arial"/>
            </a:endParaRPr>
          </a:p>
        </p:txBody>
      </p:sp>
      <p:sp>
        <p:nvSpPr>
          <p:cNvPr id="1193" name="Google Shape;1193;p71"/>
          <p:cNvSpPr txBox="1"/>
          <p:nvPr/>
        </p:nvSpPr>
        <p:spPr>
          <a:xfrm>
            <a:off x="10058950" y="2032275"/>
            <a:ext cx="1246200" cy="308100"/>
          </a:xfrm>
          <a:prstGeom prst="rect">
            <a:avLst/>
          </a:prstGeom>
          <a:noFill/>
          <a:ln>
            <a:noFill/>
          </a:ln>
        </p:spPr>
        <p:txBody>
          <a:bodyPr anchorCtr="0" anchor="ctr" bIns="91375" lIns="91375" spcFirstLastPara="1" rIns="91375" wrap="square" tIns="91375">
            <a:noAutofit/>
          </a:bodyPr>
          <a:lstStyle/>
          <a:p>
            <a:pPr indent="0" lvl="0" marL="0" marR="0" rtl="0" algn="r">
              <a:lnSpc>
                <a:spcPct val="100000"/>
              </a:lnSpc>
              <a:spcBef>
                <a:spcPts val="0"/>
              </a:spcBef>
              <a:spcAft>
                <a:spcPts val="0"/>
              </a:spcAft>
              <a:buClr>
                <a:schemeClr val="lt1"/>
              </a:buClr>
              <a:buSzPts val="800"/>
              <a:buFont typeface="Inter Light"/>
              <a:buNone/>
            </a:pPr>
            <a:r>
              <a:rPr b="1" i="1" lang="en-IN" sz="800">
                <a:solidFill>
                  <a:schemeClr val="lt1"/>
                </a:solidFill>
                <a:latin typeface="Inter Light"/>
                <a:ea typeface="Inter Light"/>
                <a:cs typeface="Inter Light"/>
                <a:sym typeface="Inter Light"/>
              </a:rPr>
              <a:t>EY Final Presentation</a:t>
            </a:r>
            <a:endParaRPr/>
          </a:p>
        </p:txBody>
      </p:sp>
      <p:sp>
        <p:nvSpPr>
          <p:cNvPr id="1194" name="Google Shape;1194;p71"/>
          <p:cNvSpPr/>
          <p:nvPr/>
        </p:nvSpPr>
        <p:spPr>
          <a:xfrm>
            <a:off x="11247278" y="2097875"/>
            <a:ext cx="180000" cy="144000"/>
          </a:xfrm>
          <a:prstGeom prst="star5">
            <a:avLst>
              <a:gd fmla="val 19098" name="adj"/>
              <a:gd fmla="val 105146" name="hf"/>
              <a:gd fmla="val 110557" name="vf"/>
            </a:avLst>
          </a:prstGeom>
          <a:solidFill>
            <a:srgbClr val="27ACAA"/>
          </a:solidFill>
          <a:ln>
            <a:noFill/>
          </a:ln>
        </p:spPr>
        <p:txBody>
          <a:bodyPr anchorCtr="0" anchor="ctr" bIns="89950" lIns="91375" spcFirstLastPara="1" rIns="91375" wrap="square" tIns="89950">
            <a:noAutofit/>
          </a:bodyPr>
          <a:lstStyle/>
          <a:p>
            <a:pPr indent="0" lvl="0" marL="0" marR="0" rtl="0" algn="ctr">
              <a:lnSpc>
                <a:spcPct val="100000"/>
              </a:lnSpc>
              <a:spcBef>
                <a:spcPts val="0"/>
              </a:spcBef>
              <a:spcAft>
                <a:spcPts val="0"/>
              </a:spcAft>
              <a:buClr>
                <a:schemeClr val="dk1"/>
              </a:buClr>
              <a:buSzPts val="800"/>
              <a:buFont typeface="Inter Light"/>
              <a:buNone/>
            </a:pPr>
            <a:r>
              <a:t/>
            </a:r>
            <a:endParaRPr b="0" i="0" sz="8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72"/>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Synthesising Methods - In Detail</a:t>
            </a:r>
            <a:endParaRPr/>
          </a:p>
        </p:txBody>
      </p:sp>
      <p:sp>
        <p:nvSpPr>
          <p:cNvPr id="1201" name="Google Shape;1201;p72"/>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sp>
        <p:nvSpPr>
          <p:cNvPr id="1202" name="Google Shape;1202;p72"/>
          <p:cNvSpPr/>
          <p:nvPr/>
        </p:nvSpPr>
        <p:spPr>
          <a:xfrm>
            <a:off x="5699502" y="2425705"/>
            <a:ext cx="2472000" cy="2472000"/>
          </a:xfrm>
          <a:prstGeom prst="ellipse">
            <a:avLst/>
          </a:prstGeom>
          <a:solidFill>
            <a:srgbClr val="9E9E9E"/>
          </a:solid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03" name="Google Shape;1203;p72"/>
          <p:cNvGrpSpPr/>
          <p:nvPr/>
        </p:nvGrpSpPr>
        <p:grpSpPr>
          <a:xfrm>
            <a:off x="3944109" y="2425705"/>
            <a:ext cx="2471938" cy="2471938"/>
            <a:chOff x="2986712" y="1676962"/>
            <a:chExt cx="1854000" cy="1854000"/>
          </a:xfrm>
        </p:grpSpPr>
        <p:sp>
          <p:nvSpPr>
            <p:cNvPr id="1204" name="Google Shape;1204;p72"/>
            <p:cNvSpPr/>
            <p:nvPr/>
          </p:nvSpPr>
          <p:spPr>
            <a:xfrm>
              <a:off x="2986712" y="1676962"/>
              <a:ext cx="1854000" cy="1854000"/>
            </a:xfrm>
            <a:prstGeom prst="ellipse">
              <a:avLst/>
            </a:prstGeom>
            <a:solidFill>
              <a:srgbClr val="7F7F7F"/>
            </a:solid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5" name="Google Shape;1205;p72"/>
            <p:cNvSpPr txBox="1"/>
            <p:nvPr/>
          </p:nvSpPr>
          <p:spPr>
            <a:xfrm>
              <a:off x="3158497" y="2125019"/>
              <a:ext cx="1493400" cy="11115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en-IN" sz="2000">
                  <a:solidFill>
                    <a:srgbClr val="FFFFFF"/>
                  </a:solidFill>
                  <a:latin typeface="Inter Light"/>
                  <a:ea typeface="Inter Light"/>
                  <a:cs typeface="Inter Light"/>
                  <a:sym typeface="Inter Light"/>
                </a:rPr>
                <a:t>Remapping and Mathematical Sampling</a:t>
              </a:r>
              <a:endParaRPr sz="2000">
                <a:solidFill>
                  <a:srgbClr val="FFFFFF"/>
                </a:solidFill>
                <a:latin typeface="Inter Light"/>
                <a:ea typeface="Inter Light"/>
                <a:cs typeface="Inter Light"/>
                <a:sym typeface="Inter Light"/>
              </a:endParaRPr>
            </a:p>
          </p:txBody>
        </p:sp>
      </p:grpSp>
      <p:sp>
        <p:nvSpPr>
          <p:cNvPr id="1206" name="Google Shape;1206;p72"/>
          <p:cNvSpPr txBox="1"/>
          <p:nvPr/>
        </p:nvSpPr>
        <p:spPr>
          <a:xfrm>
            <a:off x="6416050" y="3040825"/>
            <a:ext cx="1615200" cy="15657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en-IN" sz="2000">
                <a:solidFill>
                  <a:srgbClr val="FFFFFF"/>
                </a:solidFill>
                <a:latin typeface="Inter Light"/>
                <a:ea typeface="Inter Light"/>
                <a:cs typeface="Inter Light"/>
                <a:sym typeface="Inter Light"/>
              </a:rPr>
              <a:t>CTGAN:</a:t>
            </a:r>
            <a:endParaRPr sz="2000">
              <a:solidFill>
                <a:srgbClr val="FFFFFF"/>
              </a:solidFill>
              <a:latin typeface="Inter Light"/>
              <a:ea typeface="Inter Light"/>
              <a:cs typeface="Inter Light"/>
              <a:sym typeface="Inter Light"/>
            </a:endParaRPr>
          </a:p>
          <a:p>
            <a:pPr indent="0" lvl="0" marL="0" rtl="0" algn="ctr">
              <a:lnSpc>
                <a:spcPct val="115000"/>
              </a:lnSpc>
              <a:spcBef>
                <a:spcPts val="0"/>
              </a:spcBef>
              <a:spcAft>
                <a:spcPts val="0"/>
              </a:spcAft>
              <a:buNone/>
            </a:pPr>
            <a:r>
              <a:rPr lang="en-IN" sz="2000">
                <a:solidFill>
                  <a:srgbClr val="FFFFFF"/>
                </a:solidFill>
                <a:latin typeface="Inter Light"/>
                <a:ea typeface="Inter Light"/>
                <a:cs typeface="Inter Light"/>
                <a:sym typeface="Inter Light"/>
              </a:rPr>
              <a:t>Generative Adversarial Networks</a:t>
            </a:r>
            <a:endParaRPr sz="2000">
              <a:solidFill>
                <a:srgbClr val="FFFFFF"/>
              </a:solidFill>
              <a:latin typeface="Inter Light"/>
              <a:ea typeface="Inter Light"/>
              <a:cs typeface="Inter Light"/>
              <a:sym typeface="Inter Light"/>
            </a:endParaRPr>
          </a:p>
        </p:txBody>
      </p:sp>
      <p:sp>
        <p:nvSpPr>
          <p:cNvPr id="1207" name="Google Shape;1207;p72"/>
          <p:cNvSpPr txBox="1"/>
          <p:nvPr/>
        </p:nvSpPr>
        <p:spPr>
          <a:xfrm>
            <a:off x="4429125" y="2661325"/>
            <a:ext cx="1429200" cy="3795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IN" sz="2000">
                <a:solidFill>
                  <a:schemeClr val="dk2"/>
                </a:solidFill>
                <a:latin typeface="Inter"/>
                <a:ea typeface="Inter"/>
                <a:cs typeface="Inter"/>
                <a:sym typeface="Inter"/>
              </a:rPr>
              <a:t>Method 1</a:t>
            </a:r>
            <a:endParaRPr b="1" sz="2000">
              <a:solidFill>
                <a:schemeClr val="dk2"/>
              </a:solidFill>
              <a:latin typeface="Inter"/>
              <a:ea typeface="Inter"/>
              <a:cs typeface="Inter"/>
              <a:sym typeface="Inter"/>
            </a:endParaRPr>
          </a:p>
        </p:txBody>
      </p:sp>
      <p:sp>
        <p:nvSpPr>
          <p:cNvPr id="1208" name="Google Shape;1208;p72"/>
          <p:cNvSpPr txBox="1"/>
          <p:nvPr/>
        </p:nvSpPr>
        <p:spPr>
          <a:xfrm>
            <a:off x="6257325" y="2661325"/>
            <a:ext cx="1615200" cy="3795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IN" sz="2000">
                <a:solidFill>
                  <a:schemeClr val="dk2"/>
                </a:solidFill>
                <a:latin typeface="Inter"/>
                <a:ea typeface="Inter"/>
                <a:cs typeface="Inter"/>
                <a:sym typeface="Inter"/>
              </a:rPr>
              <a:t>Method 2</a:t>
            </a:r>
            <a:endParaRPr b="1" sz="2000">
              <a:solidFill>
                <a:schemeClr val="dk2"/>
              </a:solidFill>
              <a:latin typeface="Inter"/>
              <a:ea typeface="Inter"/>
              <a:cs typeface="Inter"/>
              <a:sym typeface="Inter"/>
            </a:endParaRPr>
          </a:p>
        </p:txBody>
      </p:sp>
      <p:pic>
        <p:nvPicPr>
          <p:cNvPr id="1209" name="Google Shape;1209;p72"/>
          <p:cNvPicPr preferRelativeResize="0"/>
          <p:nvPr/>
        </p:nvPicPr>
        <p:blipFill>
          <a:blip r:embed="rId3">
            <a:alphaModFix/>
          </a:blip>
          <a:stretch>
            <a:fillRect/>
          </a:stretch>
        </p:blipFill>
        <p:spPr>
          <a:xfrm rot="5400000">
            <a:off x="5907166" y="2722725"/>
            <a:ext cx="3680709" cy="1877913"/>
          </a:xfrm>
          <a:prstGeom prst="rect">
            <a:avLst/>
          </a:prstGeom>
          <a:noFill/>
          <a:ln>
            <a:noFill/>
          </a:ln>
        </p:spPr>
      </p:pic>
      <p:pic>
        <p:nvPicPr>
          <p:cNvPr id="1210" name="Google Shape;1210;p72"/>
          <p:cNvPicPr preferRelativeResize="0"/>
          <p:nvPr/>
        </p:nvPicPr>
        <p:blipFill>
          <a:blip r:embed="rId3">
            <a:alphaModFix/>
          </a:blip>
          <a:stretch>
            <a:fillRect/>
          </a:stretch>
        </p:blipFill>
        <p:spPr>
          <a:xfrm rot="-5400000">
            <a:off x="2610466" y="2722713"/>
            <a:ext cx="3680709" cy="1877913"/>
          </a:xfrm>
          <a:prstGeom prst="rect">
            <a:avLst/>
          </a:prstGeom>
          <a:noFill/>
          <a:ln>
            <a:noFill/>
          </a:ln>
        </p:spPr>
      </p:pic>
      <p:grpSp>
        <p:nvGrpSpPr>
          <p:cNvPr id="1211" name="Google Shape;1211;p72"/>
          <p:cNvGrpSpPr/>
          <p:nvPr/>
        </p:nvGrpSpPr>
        <p:grpSpPr>
          <a:xfrm>
            <a:off x="2936175" y="1223250"/>
            <a:ext cx="1194900" cy="1119600"/>
            <a:chOff x="2478975" y="1223250"/>
            <a:chExt cx="1194900" cy="1119600"/>
          </a:xfrm>
        </p:grpSpPr>
        <p:sp>
          <p:nvSpPr>
            <p:cNvPr id="1212" name="Google Shape;1212;p72"/>
            <p:cNvSpPr/>
            <p:nvPr/>
          </p:nvSpPr>
          <p:spPr>
            <a:xfrm>
              <a:off x="2518875" y="1223250"/>
              <a:ext cx="1115100" cy="1119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1213" name="Google Shape;1213;p72"/>
            <p:cNvSpPr txBox="1"/>
            <p:nvPr/>
          </p:nvSpPr>
          <p:spPr>
            <a:xfrm>
              <a:off x="2478975" y="1487860"/>
              <a:ext cx="1194900" cy="5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800">
                  <a:solidFill>
                    <a:schemeClr val="dk1"/>
                  </a:solidFill>
                  <a:latin typeface="Inter Light"/>
                  <a:ea typeface="Inter Light"/>
                  <a:cs typeface="Inter Light"/>
                  <a:sym typeface="Inter Light"/>
                </a:rPr>
                <a:t>Method</a:t>
              </a:r>
              <a:endParaRPr sz="1800">
                <a:solidFill>
                  <a:schemeClr val="dk1"/>
                </a:solidFill>
                <a:latin typeface="Inter Light"/>
                <a:ea typeface="Inter Light"/>
                <a:cs typeface="Inter Light"/>
                <a:sym typeface="Inter Light"/>
              </a:endParaRPr>
            </a:p>
          </p:txBody>
        </p:sp>
      </p:grpSp>
      <p:grpSp>
        <p:nvGrpSpPr>
          <p:cNvPr id="1214" name="Google Shape;1214;p72"/>
          <p:cNvGrpSpPr/>
          <p:nvPr/>
        </p:nvGrpSpPr>
        <p:grpSpPr>
          <a:xfrm>
            <a:off x="1857000" y="2425701"/>
            <a:ext cx="1429200" cy="1119300"/>
            <a:chOff x="1721500" y="2531926"/>
            <a:chExt cx="1429200" cy="1119300"/>
          </a:xfrm>
        </p:grpSpPr>
        <p:sp>
          <p:nvSpPr>
            <p:cNvPr id="1215" name="Google Shape;1215;p72"/>
            <p:cNvSpPr/>
            <p:nvPr/>
          </p:nvSpPr>
          <p:spPr>
            <a:xfrm>
              <a:off x="1878550" y="2531926"/>
              <a:ext cx="1115100" cy="11193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1216" name="Google Shape;1216;p72"/>
            <p:cNvSpPr txBox="1"/>
            <p:nvPr/>
          </p:nvSpPr>
          <p:spPr>
            <a:xfrm>
              <a:off x="1721500" y="2787713"/>
              <a:ext cx="1429200" cy="5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800">
                  <a:solidFill>
                    <a:schemeClr val="dk1"/>
                  </a:solidFill>
                  <a:latin typeface="Inter Light"/>
                  <a:ea typeface="Inter Light"/>
                  <a:cs typeface="Inter Light"/>
                  <a:sym typeface="Inter Light"/>
                </a:rPr>
                <a:t>Efficiency</a:t>
              </a:r>
              <a:endParaRPr sz="1800">
                <a:solidFill>
                  <a:schemeClr val="dk1"/>
                </a:solidFill>
                <a:latin typeface="Inter Light"/>
                <a:ea typeface="Inter Light"/>
                <a:cs typeface="Inter Light"/>
                <a:sym typeface="Inter Light"/>
              </a:endParaRPr>
            </a:p>
          </p:txBody>
        </p:sp>
      </p:grpSp>
      <p:grpSp>
        <p:nvGrpSpPr>
          <p:cNvPr id="1217" name="Google Shape;1217;p72"/>
          <p:cNvGrpSpPr/>
          <p:nvPr/>
        </p:nvGrpSpPr>
        <p:grpSpPr>
          <a:xfrm>
            <a:off x="2178700" y="4043300"/>
            <a:ext cx="1115100" cy="1119600"/>
            <a:chOff x="1979350" y="4043300"/>
            <a:chExt cx="1115100" cy="1119600"/>
          </a:xfrm>
        </p:grpSpPr>
        <p:sp>
          <p:nvSpPr>
            <p:cNvPr id="1218" name="Google Shape;1218;p72"/>
            <p:cNvSpPr/>
            <p:nvPr/>
          </p:nvSpPr>
          <p:spPr>
            <a:xfrm>
              <a:off x="1979350" y="4043300"/>
              <a:ext cx="1115100" cy="1119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1219" name="Google Shape;1219;p72"/>
            <p:cNvSpPr txBox="1"/>
            <p:nvPr/>
          </p:nvSpPr>
          <p:spPr>
            <a:xfrm>
              <a:off x="2040400" y="4307900"/>
              <a:ext cx="993000" cy="5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800">
                  <a:solidFill>
                    <a:schemeClr val="dk1"/>
                  </a:solidFill>
                  <a:latin typeface="Inter Light"/>
                  <a:ea typeface="Inter Light"/>
                  <a:cs typeface="Inter Light"/>
                  <a:sym typeface="Inter Light"/>
                </a:rPr>
                <a:t>Validity</a:t>
              </a:r>
              <a:endParaRPr sz="1800">
                <a:solidFill>
                  <a:schemeClr val="dk1"/>
                </a:solidFill>
                <a:latin typeface="Inter Light"/>
                <a:ea typeface="Inter Light"/>
                <a:cs typeface="Inter Light"/>
                <a:sym typeface="Inter Light"/>
              </a:endParaRPr>
            </a:p>
          </p:txBody>
        </p:sp>
      </p:grpSp>
      <p:grpSp>
        <p:nvGrpSpPr>
          <p:cNvPr id="1220" name="Google Shape;1220;p72"/>
          <p:cNvGrpSpPr/>
          <p:nvPr/>
        </p:nvGrpSpPr>
        <p:grpSpPr>
          <a:xfrm>
            <a:off x="8073425" y="1223250"/>
            <a:ext cx="1194900" cy="1119600"/>
            <a:chOff x="2478975" y="1223250"/>
            <a:chExt cx="1194900" cy="1119600"/>
          </a:xfrm>
        </p:grpSpPr>
        <p:sp>
          <p:nvSpPr>
            <p:cNvPr id="1221" name="Google Shape;1221;p72"/>
            <p:cNvSpPr/>
            <p:nvPr/>
          </p:nvSpPr>
          <p:spPr>
            <a:xfrm>
              <a:off x="2518875" y="1223250"/>
              <a:ext cx="1115100" cy="1119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1222" name="Google Shape;1222;p72"/>
            <p:cNvSpPr txBox="1"/>
            <p:nvPr/>
          </p:nvSpPr>
          <p:spPr>
            <a:xfrm>
              <a:off x="2478975" y="1487860"/>
              <a:ext cx="1194900" cy="5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800">
                  <a:solidFill>
                    <a:schemeClr val="dk1"/>
                  </a:solidFill>
                  <a:latin typeface="Inter Light"/>
                  <a:ea typeface="Inter Light"/>
                  <a:cs typeface="Inter Light"/>
                  <a:sym typeface="Inter Light"/>
                </a:rPr>
                <a:t>Method</a:t>
              </a:r>
              <a:endParaRPr sz="1800">
                <a:solidFill>
                  <a:schemeClr val="dk1"/>
                </a:solidFill>
                <a:latin typeface="Inter Light"/>
                <a:ea typeface="Inter Light"/>
                <a:cs typeface="Inter Light"/>
                <a:sym typeface="Inter Light"/>
              </a:endParaRPr>
            </a:p>
          </p:txBody>
        </p:sp>
      </p:grpSp>
      <p:grpSp>
        <p:nvGrpSpPr>
          <p:cNvPr id="1223" name="Google Shape;1223;p72"/>
          <p:cNvGrpSpPr/>
          <p:nvPr/>
        </p:nvGrpSpPr>
        <p:grpSpPr>
          <a:xfrm>
            <a:off x="8850400" y="2425701"/>
            <a:ext cx="1429200" cy="1119300"/>
            <a:chOff x="1721500" y="2455726"/>
            <a:chExt cx="1429200" cy="1119300"/>
          </a:xfrm>
        </p:grpSpPr>
        <p:sp>
          <p:nvSpPr>
            <p:cNvPr id="1224" name="Google Shape;1224;p72"/>
            <p:cNvSpPr/>
            <p:nvPr/>
          </p:nvSpPr>
          <p:spPr>
            <a:xfrm>
              <a:off x="1878550" y="2455726"/>
              <a:ext cx="1115100" cy="11193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1225" name="Google Shape;1225;p72"/>
            <p:cNvSpPr txBox="1"/>
            <p:nvPr/>
          </p:nvSpPr>
          <p:spPr>
            <a:xfrm>
              <a:off x="1721500" y="2720175"/>
              <a:ext cx="1429200" cy="5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800">
                  <a:solidFill>
                    <a:schemeClr val="dk1"/>
                  </a:solidFill>
                  <a:latin typeface="Inter Light"/>
                  <a:ea typeface="Inter Light"/>
                  <a:cs typeface="Inter Light"/>
                  <a:sym typeface="Inter Light"/>
                </a:rPr>
                <a:t>Efficiency</a:t>
              </a:r>
              <a:endParaRPr sz="1800">
                <a:solidFill>
                  <a:schemeClr val="dk1"/>
                </a:solidFill>
                <a:latin typeface="Inter Light"/>
                <a:ea typeface="Inter Light"/>
                <a:cs typeface="Inter Light"/>
                <a:sym typeface="Inter Light"/>
              </a:endParaRPr>
            </a:p>
          </p:txBody>
        </p:sp>
      </p:grpSp>
      <p:grpSp>
        <p:nvGrpSpPr>
          <p:cNvPr id="1226" name="Google Shape;1226;p72"/>
          <p:cNvGrpSpPr/>
          <p:nvPr/>
        </p:nvGrpSpPr>
        <p:grpSpPr>
          <a:xfrm>
            <a:off x="3286200" y="5220870"/>
            <a:ext cx="1115100" cy="1119600"/>
            <a:chOff x="2757650" y="5379445"/>
            <a:chExt cx="1115100" cy="1119600"/>
          </a:xfrm>
        </p:grpSpPr>
        <p:sp>
          <p:nvSpPr>
            <p:cNvPr id="1227" name="Google Shape;1227;p72"/>
            <p:cNvSpPr/>
            <p:nvPr/>
          </p:nvSpPr>
          <p:spPr>
            <a:xfrm>
              <a:off x="2757650" y="5379445"/>
              <a:ext cx="1115100" cy="1119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1228" name="Google Shape;1228;p72"/>
            <p:cNvSpPr txBox="1"/>
            <p:nvPr/>
          </p:nvSpPr>
          <p:spPr>
            <a:xfrm>
              <a:off x="2799500" y="5644050"/>
              <a:ext cx="1031400" cy="5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800">
                  <a:solidFill>
                    <a:schemeClr val="dk1"/>
                  </a:solidFill>
                  <a:latin typeface="Inter Light"/>
                  <a:ea typeface="Inter Light"/>
                  <a:cs typeface="Inter Light"/>
                  <a:sym typeface="Inter Light"/>
                </a:rPr>
                <a:t>Quality</a:t>
              </a:r>
              <a:endParaRPr sz="1800">
                <a:solidFill>
                  <a:schemeClr val="dk1"/>
                </a:solidFill>
                <a:latin typeface="Inter Light"/>
                <a:ea typeface="Inter Light"/>
                <a:cs typeface="Inter Light"/>
                <a:sym typeface="Inter Light"/>
              </a:endParaRPr>
            </a:p>
          </p:txBody>
        </p:sp>
      </p:grpSp>
      <p:grpSp>
        <p:nvGrpSpPr>
          <p:cNvPr id="1229" name="Google Shape;1229;p72"/>
          <p:cNvGrpSpPr/>
          <p:nvPr/>
        </p:nvGrpSpPr>
        <p:grpSpPr>
          <a:xfrm>
            <a:off x="8850400" y="4119500"/>
            <a:ext cx="1115100" cy="1119600"/>
            <a:chOff x="1979350" y="4119500"/>
            <a:chExt cx="1115100" cy="1119600"/>
          </a:xfrm>
        </p:grpSpPr>
        <p:sp>
          <p:nvSpPr>
            <p:cNvPr id="1230" name="Google Shape;1230;p72"/>
            <p:cNvSpPr/>
            <p:nvPr/>
          </p:nvSpPr>
          <p:spPr>
            <a:xfrm>
              <a:off x="1979350" y="4119500"/>
              <a:ext cx="1115100" cy="1119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1231" name="Google Shape;1231;p72"/>
            <p:cNvSpPr txBox="1"/>
            <p:nvPr/>
          </p:nvSpPr>
          <p:spPr>
            <a:xfrm>
              <a:off x="2040400" y="4384100"/>
              <a:ext cx="993000" cy="5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800">
                  <a:solidFill>
                    <a:schemeClr val="dk1"/>
                  </a:solidFill>
                  <a:latin typeface="Inter Light"/>
                  <a:ea typeface="Inter Light"/>
                  <a:cs typeface="Inter Light"/>
                  <a:sym typeface="Inter Light"/>
                </a:rPr>
                <a:t>Validity</a:t>
              </a:r>
              <a:endParaRPr sz="1800">
                <a:solidFill>
                  <a:schemeClr val="dk1"/>
                </a:solidFill>
                <a:latin typeface="Inter Light"/>
                <a:ea typeface="Inter Light"/>
                <a:cs typeface="Inter Light"/>
                <a:sym typeface="Inter Light"/>
              </a:endParaRPr>
            </a:p>
          </p:txBody>
        </p:sp>
      </p:grpSp>
      <p:grpSp>
        <p:nvGrpSpPr>
          <p:cNvPr id="1232" name="Google Shape;1232;p72"/>
          <p:cNvGrpSpPr/>
          <p:nvPr/>
        </p:nvGrpSpPr>
        <p:grpSpPr>
          <a:xfrm>
            <a:off x="7548125" y="5220870"/>
            <a:ext cx="1115100" cy="1119600"/>
            <a:chOff x="2757650" y="5379445"/>
            <a:chExt cx="1115100" cy="1119600"/>
          </a:xfrm>
        </p:grpSpPr>
        <p:sp>
          <p:nvSpPr>
            <p:cNvPr id="1233" name="Google Shape;1233;p72"/>
            <p:cNvSpPr/>
            <p:nvPr/>
          </p:nvSpPr>
          <p:spPr>
            <a:xfrm>
              <a:off x="2757650" y="5379445"/>
              <a:ext cx="1115100" cy="1119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1">
                <a:solidFill>
                  <a:srgbClr val="FFFFFF"/>
                </a:solidFill>
                <a:latin typeface="Calibri"/>
                <a:ea typeface="Calibri"/>
                <a:cs typeface="Calibri"/>
                <a:sym typeface="Calibri"/>
              </a:endParaRPr>
            </a:p>
          </p:txBody>
        </p:sp>
        <p:sp>
          <p:nvSpPr>
            <p:cNvPr id="1234" name="Google Shape;1234;p72"/>
            <p:cNvSpPr txBox="1"/>
            <p:nvPr/>
          </p:nvSpPr>
          <p:spPr>
            <a:xfrm>
              <a:off x="2799500" y="5644050"/>
              <a:ext cx="1031400" cy="5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1800">
                  <a:solidFill>
                    <a:schemeClr val="dk1"/>
                  </a:solidFill>
                  <a:latin typeface="Inter Light"/>
                  <a:ea typeface="Inter Light"/>
                  <a:cs typeface="Inter Light"/>
                  <a:sym typeface="Inter Light"/>
                </a:rPr>
                <a:t>Quality</a:t>
              </a:r>
              <a:endParaRPr sz="1800">
                <a:solidFill>
                  <a:schemeClr val="dk1"/>
                </a:solidFill>
                <a:latin typeface="Inter Light"/>
                <a:ea typeface="Inter Light"/>
                <a:cs typeface="Inter Light"/>
                <a:sym typeface="Inter Light"/>
              </a:endParaRPr>
            </a:p>
          </p:txBody>
        </p:sp>
      </p:grpSp>
      <p:sp>
        <p:nvSpPr>
          <p:cNvPr id="1235" name="Google Shape;1235;p72"/>
          <p:cNvSpPr txBox="1"/>
          <p:nvPr/>
        </p:nvSpPr>
        <p:spPr>
          <a:xfrm>
            <a:off x="0" y="1434800"/>
            <a:ext cx="29361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IN" sz="1600">
                <a:solidFill>
                  <a:schemeClr val="lt1"/>
                </a:solidFill>
                <a:latin typeface="Inter"/>
                <a:ea typeface="Inter"/>
                <a:cs typeface="Inter"/>
                <a:sym typeface="Inter"/>
              </a:rPr>
              <a:t>Remaps &amp; mathematically samples data</a:t>
            </a:r>
            <a:endParaRPr sz="1600">
              <a:solidFill>
                <a:schemeClr val="lt1"/>
              </a:solidFill>
              <a:latin typeface="Inter"/>
              <a:ea typeface="Inter"/>
              <a:cs typeface="Inter"/>
              <a:sym typeface="Inter"/>
            </a:endParaRPr>
          </a:p>
        </p:txBody>
      </p:sp>
      <p:sp>
        <p:nvSpPr>
          <p:cNvPr id="1236" name="Google Shape;1236;p72"/>
          <p:cNvSpPr txBox="1"/>
          <p:nvPr/>
        </p:nvSpPr>
        <p:spPr>
          <a:xfrm>
            <a:off x="0" y="2646800"/>
            <a:ext cx="20022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IN" sz="1600">
                <a:solidFill>
                  <a:schemeClr val="lt1"/>
                </a:solidFill>
                <a:latin typeface="Inter"/>
                <a:ea typeface="Inter"/>
                <a:cs typeface="Inter"/>
                <a:sym typeface="Inter"/>
              </a:rPr>
              <a:t>Minimal resources &amp; computation</a:t>
            </a:r>
            <a:endParaRPr sz="1600">
              <a:solidFill>
                <a:schemeClr val="lt1"/>
              </a:solidFill>
              <a:latin typeface="Inter"/>
              <a:ea typeface="Inter"/>
              <a:cs typeface="Inter"/>
              <a:sym typeface="Inter"/>
            </a:endParaRPr>
          </a:p>
        </p:txBody>
      </p:sp>
      <p:sp>
        <p:nvSpPr>
          <p:cNvPr id="1237" name="Google Shape;1237;p72"/>
          <p:cNvSpPr txBox="1"/>
          <p:nvPr/>
        </p:nvSpPr>
        <p:spPr>
          <a:xfrm>
            <a:off x="0" y="4264550"/>
            <a:ext cx="21786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IN" sz="1600">
                <a:solidFill>
                  <a:schemeClr val="lt1"/>
                </a:solidFill>
                <a:latin typeface="Inter"/>
                <a:ea typeface="Inter"/>
                <a:cs typeface="Inter"/>
                <a:sym typeface="Inter"/>
              </a:rPr>
              <a:t>Preserves Values of `Fraud` Column</a:t>
            </a:r>
            <a:endParaRPr sz="1600">
              <a:solidFill>
                <a:schemeClr val="lt1"/>
              </a:solidFill>
              <a:latin typeface="Inter"/>
              <a:ea typeface="Inter"/>
              <a:cs typeface="Inter"/>
              <a:sym typeface="Inter"/>
            </a:endParaRPr>
          </a:p>
        </p:txBody>
      </p:sp>
      <p:sp>
        <p:nvSpPr>
          <p:cNvPr id="1238" name="Google Shape;1238;p72"/>
          <p:cNvSpPr txBox="1"/>
          <p:nvPr/>
        </p:nvSpPr>
        <p:spPr>
          <a:xfrm>
            <a:off x="0" y="5457425"/>
            <a:ext cx="32862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IN" sz="1600">
                <a:solidFill>
                  <a:schemeClr val="lt1"/>
                </a:solidFill>
                <a:latin typeface="Inter"/>
                <a:ea typeface="Inter"/>
                <a:cs typeface="Inter"/>
                <a:sym typeface="Inter"/>
              </a:rPr>
              <a:t>Good, Quick &amp; Efficient Data Generation</a:t>
            </a:r>
            <a:endParaRPr sz="1600">
              <a:solidFill>
                <a:schemeClr val="lt1"/>
              </a:solidFill>
              <a:latin typeface="Inter"/>
              <a:ea typeface="Inter"/>
              <a:cs typeface="Inter"/>
              <a:sym typeface="Inter"/>
            </a:endParaRPr>
          </a:p>
        </p:txBody>
      </p:sp>
      <p:sp>
        <p:nvSpPr>
          <p:cNvPr id="1239" name="Google Shape;1239;p72"/>
          <p:cNvSpPr txBox="1"/>
          <p:nvPr/>
        </p:nvSpPr>
        <p:spPr>
          <a:xfrm>
            <a:off x="9268326" y="1390600"/>
            <a:ext cx="2906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600">
                <a:solidFill>
                  <a:schemeClr val="lt1"/>
                </a:solidFill>
                <a:latin typeface="Inter"/>
                <a:ea typeface="Inter"/>
                <a:cs typeface="Inter"/>
                <a:sym typeface="Inter"/>
              </a:rPr>
              <a:t>Neural Network learns complex patterns in data</a:t>
            </a:r>
            <a:endParaRPr sz="1600">
              <a:solidFill>
                <a:schemeClr val="lt1"/>
              </a:solidFill>
              <a:latin typeface="Inter"/>
              <a:ea typeface="Inter"/>
              <a:cs typeface="Inter"/>
              <a:sym typeface="Inter"/>
            </a:endParaRPr>
          </a:p>
        </p:txBody>
      </p:sp>
      <p:sp>
        <p:nvSpPr>
          <p:cNvPr id="1240" name="Google Shape;1240;p72"/>
          <p:cNvSpPr txBox="1"/>
          <p:nvPr/>
        </p:nvSpPr>
        <p:spPr>
          <a:xfrm>
            <a:off x="10105275" y="2646800"/>
            <a:ext cx="2061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600">
                <a:solidFill>
                  <a:schemeClr val="lt1"/>
                </a:solidFill>
                <a:latin typeface="Inter"/>
                <a:ea typeface="Inter"/>
                <a:cs typeface="Inter"/>
                <a:sym typeface="Inter"/>
              </a:rPr>
              <a:t>Efficient with complex</a:t>
            </a:r>
            <a:r>
              <a:rPr lang="en-IN" sz="1600">
                <a:solidFill>
                  <a:schemeClr val="lt1"/>
                </a:solidFill>
                <a:latin typeface="Inter"/>
                <a:ea typeface="Inter"/>
                <a:cs typeface="Inter"/>
                <a:sym typeface="Inter"/>
              </a:rPr>
              <a:t> data</a:t>
            </a:r>
            <a:endParaRPr sz="1600">
              <a:solidFill>
                <a:schemeClr val="lt1"/>
              </a:solidFill>
              <a:latin typeface="Inter"/>
              <a:ea typeface="Inter"/>
              <a:cs typeface="Inter"/>
              <a:sym typeface="Inter"/>
            </a:endParaRPr>
          </a:p>
        </p:txBody>
      </p:sp>
      <p:sp>
        <p:nvSpPr>
          <p:cNvPr id="1241" name="Google Shape;1241;p72"/>
          <p:cNvSpPr txBox="1"/>
          <p:nvPr/>
        </p:nvSpPr>
        <p:spPr>
          <a:xfrm>
            <a:off x="9965500" y="4340750"/>
            <a:ext cx="2232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600">
                <a:solidFill>
                  <a:schemeClr val="lt1"/>
                </a:solidFill>
                <a:latin typeface="Inter"/>
                <a:ea typeface="Inter"/>
                <a:cs typeface="Inter"/>
                <a:sym typeface="Inter"/>
              </a:rPr>
              <a:t>Captures</a:t>
            </a:r>
            <a:r>
              <a:rPr lang="en-IN" sz="1600">
                <a:solidFill>
                  <a:schemeClr val="lt1"/>
                </a:solidFill>
                <a:latin typeface="Inter"/>
                <a:ea typeface="Inter"/>
                <a:cs typeface="Inter"/>
                <a:sym typeface="Inter"/>
              </a:rPr>
              <a:t> </a:t>
            </a:r>
            <a:r>
              <a:rPr lang="en-IN" sz="1600">
                <a:solidFill>
                  <a:schemeClr val="lt1"/>
                </a:solidFill>
                <a:latin typeface="Inter"/>
                <a:ea typeface="Inter"/>
                <a:cs typeface="Inter"/>
                <a:sym typeface="Inter"/>
              </a:rPr>
              <a:t>complex</a:t>
            </a:r>
            <a:r>
              <a:rPr lang="en-IN" sz="1600">
                <a:solidFill>
                  <a:schemeClr val="lt1"/>
                </a:solidFill>
                <a:latin typeface="Inter"/>
                <a:ea typeface="Inter"/>
                <a:cs typeface="Inter"/>
                <a:sym typeface="Inter"/>
              </a:rPr>
              <a:t> `Fraud` </a:t>
            </a:r>
            <a:r>
              <a:rPr lang="en-IN" sz="1600">
                <a:solidFill>
                  <a:schemeClr val="lt1"/>
                </a:solidFill>
                <a:latin typeface="Inter"/>
                <a:ea typeface="Inter"/>
                <a:cs typeface="Inter"/>
                <a:sym typeface="Inter"/>
              </a:rPr>
              <a:t>relationships</a:t>
            </a:r>
            <a:endParaRPr sz="1600">
              <a:solidFill>
                <a:schemeClr val="lt1"/>
              </a:solidFill>
              <a:latin typeface="Inter"/>
              <a:ea typeface="Inter"/>
              <a:cs typeface="Inter"/>
              <a:sym typeface="Inter"/>
            </a:endParaRPr>
          </a:p>
        </p:txBody>
      </p:sp>
      <p:sp>
        <p:nvSpPr>
          <p:cNvPr id="1242" name="Google Shape;1242;p72"/>
          <p:cNvSpPr txBox="1"/>
          <p:nvPr/>
        </p:nvSpPr>
        <p:spPr>
          <a:xfrm>
            <a:off x="8663225" y="5457425"/>
            <a:ext cx="353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600">
                <a:solidFill>
                  <a:schemeClr val="lt1"/>
                </a:solidFill>
                <a:latin typeface="Inter"/>
                <a:ea typeface="Inter"/>
                <a:cs typeface="Inter"/>
                <a:sym typeface="Inter"/>
              </a:rPr>
              <a:t>Realistic, High Quality Data Generation</a:t>
            </a:r>
            <a:endParaRPr sz="1600">
              <a:solidFill>
                <a:schemeClr val="lt1"/>
              </a:solidFill>
              <a:latin typeface="Inter"/>
              <a:ea typeface="Inter"/>
              <a:cs typeface="Inter"/>
              <a:sym typeface="Inter"/>
            </a:endParaRPr>
          </a:p>
        </p:txBody>
      </p:sp>
      <p:sp>
        <p:nvSpPr>
          <p:cNvPr id="1243" name="Google Shape;1243;p72"/>
          <p:cNvSpPr txBox="1"/>
          <p:nvPr/>
        </p:nvSpPr>
        <p:spPr>
          <a:xfrm>
            <a:off x="4886795" y="1029713"/>
            <a:ext cx="2430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600">
                <a:solidFill>
                  <a:schemeClr val="lt1"/>
                </a:solidFill>
                <a:latin typeface="Inter Light"/>
                <a:ea typeface="Inter Light"/>
                <a:cs typeface="Inter Light"/>
                <a:sym typeface="Inter Light"/>
              </a:rPr>
              <a:t>Generated </a:t>
            </a:r>
            <a:endParaRPr sz="1600">
              <a:solidFill>
                <a:schemeClr val="lt1"/>
              </a:solidFill>
              <a:latin typeface="Inter Light"/>
              <a:ea typeface="Inter Light"/>
              <a:cs typeface="Inter Light"/>
              <a:sym typeface="Inter Light"/>
            </a:endParaRPr>
          </a:p>
          <a:p>
            <a:pPr indent="0" lvl="0" marL="0" rtl="0" algn="ctr">
              <a:spcBef>
                <a:spcPts val="0"/>
              </a:spcBef>
              <a:spcAft>
                <a:spcPts val="0"/>
              </a:spcAft>
              <a:buNone/>
            </a:pPr>
            <a:r>
              <a:rPr lang="en-IN" sz="1600">
                <a:solidFill>
                  <a:schemeClr val="dk2"/>
                </a:solidFill>
                <a:latin typeface="Inter Light"/>
                <a:ea typeface="Inter Light"/>
                <a:cs typeface="Inter Light"/>
                <a:sym typeface="Inter Light"/>
              </a:rPr>
              <a:t>4000 rows </a:t>
            </a:r>
            <a:r>
              <a:rPr lang="en-IN" sz="1600">
                <a:solidFill>
                  <a:schemeClr val="lt1"/>
                </a:solidFill>
                <a:latin typeface="Inter Light"/>
                <a:ea typeface="Inter Light"/>
                <a:cs typeface="Inter Light"/>
                <a:sym typeface="Inter Light"/>
              </a:rPr>
              <a:t>each</a:t>
            </a:r>
            <a:endParaRPr sz="1600">
              <a:solidFill>
                <a:schemeClr val="lt1"/>
              </a:solidFill>
              <a:latin typeface="Inter Light"/>
              <a:ea typeface="Inter Light"/>
              <a:cs typeface="Inter Light"/>
              <a:sym typeface="Inter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73"/>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Merging</a:t>
            </a:r>
            <a:r>
              <a:rPr lang="en-IN"/>
              <a:t> Process - In Detail</a:t>
            </a:r>
            <a:endParaRPr/>
          </a:p>
        </p:txBody>
      </p:sp>
      <p:sp>
        <p:nvSpPr>
          <p:cNvPr id="1250" name="Google Shape;1250;p73"/>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1251" name="Google Shape;1251;p73"/>
          <p:cNvPicPr preferRelativeResize="0"/>
          <p:nvPr/>
        </p:nvPicPr>
        <p:blipFill>
          <a:blip r:embed="rId3">
            <a:alphaModFix/>
          </a:blip>
          <a:stretch>
            <a:fillRect/>
          </a:stretch>
        </p:blipFill>
        <p:spPr>
          <a:xfrm>
            <a:off x="2849088" y="995725"/>
            <a:ext cx="6506520" cy="56686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4"/>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New Data Screenshots</a:t>
            </a:r>
            <a:endParaRPr/>
          </a:p>
        </p:txBody>
      </p:sp>
      <p:sp>
        <p:nvSpPr>
          <p:cNvPr id="1258" name="Google Shape;1258;p74"/>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1259" name="Google Shape;1259;p74"/>
          <p:cNvPicPr preferRelativeResize="0"/>
          <p:nvPr/>
        </p:nvPicPr>
        <p:blipFill rotWithShape="1">
          <a:blip r:embed="rId3">
            <a:alphaModFix/>
          </a:blip>
          <a:srcRect b="21519" l="-929" r="3091" t="7056"/>
          <a:stretch/>
        </p:blipFill>
        <p:spPr>
          <a:xfrm>
            <a:off x="451638" y="1125562"/>
            <a:ext cx="11295073" cy="49039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75"/>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Transformation (old)</a:t>
            </a:r>
            <a:endParaRPr/>
          </a:p>
        </p:txBody>
      </p:sp>
      <p:sp>
        <p:nvSpPr>
          <p:cNvPr id="1266" name="Google Shape;1266;p75"/>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sp>
        <p:nvSpPr>
          <p:cNvPr id="1267" name="Google Shape;1267;p75"/>
          <p:cNvSpPr txBox="1"/>
          <p:nvPr/>
        </p:nvSpPr>
        <p:spPr>
          <a:xfrm>
            <a:off x="5696340" y="1024249"/>
            <a:ext cx="5310600" cy="406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lang="en-IN" sz="1700">
                <a:solidFill>
                  <a:srgbClr val="FFE600"/>
                </a:solidFill>
                <a:latin typeface="Inter Light"/>
                <a:ea typeface="Inter Light"/>
                <a:cs typeface="Inter Light"/>
                <a:sym typeface="Inter Light"/>
              </a:rPr>
              <a:t>AI-related </a:t>
            </a:r>
            <a:r>
              <a:rPr lang="en-IN" sz="1700">
                <a:solidFill>
                  <a:srgbClr val="FFE600"/>
                </a:solidFill>
                <a:latin typeface="Inter Light"/>
                <a:ea typeface="Inter Light"/>
                <a:cs typeface="Inter Light"/>
                <a:sym typeface="Inter Light"/>
              </a:rPr>
              <a:t>Use Case</a:t>
            </a:r>
            <a:r>
              <a:rPr lang="en-IN" sz="1700">
                <a:solidFill>
                  <a:srgbClr val="FFE600"/>
                </a:solidFill>
                <a:latin typeface="Inter Light"/>
                <a:ea typeface="Inter Light"/>
                <a:cs typeface="Inter Light"/>
                <a:sym typeface="Inter Light"/>
              </a:rPr>
              <a:t> in Insurance C</a:t>
            </a:r>
            <a:r>
              <a:rPr lang="en-IN" sz="1700">
                <a:solidFill>
                  <a:srgbClr val="FFE600"/>
                </a:solidFill>
                <a:latin typeface="Inter Light"/>
                <a:ea typeface="Inter Light"/>
                <a:cs typeface="Inter Light"/>
                <a:sym typeface="Inter Light"/>
              </a:rPr>
              <a:t>laims</a:t>
            </a:r>
            <a:endParaRPr b="0" i="0" sz="1700" u="none" cap="none" strike="noStrike">
              <a:solidFill>
                <a:srgbClr val="FFFFFF"/>
              </a:solidFill>
              <a:latin typeface="Inter Light"/>
              <a:ea typeface="Inter Light"/>
              <a:cs typeface="Inter Light"/>
              <a:sym typeface="Inter Light"/>
            </a:endParaRPr>
          </a:p>
        </p:txBody>
      </p:sp>
      <p:sp>
        <p:nvSpPr>
          <p:cNvPr id="1268" name="Google Shape;1268;p75"/>
          <p:cNvSpPr txBox="1"/>
          <p:nvPr/>
        </p:nvSpPr>
        <p:spPr>
          <a:xfrm rot="-5400000">
            <a:off x="5481841" y="1645550"/>
            <a:ext cx="749400" cy="319200"/>
          </a:xfrm>
          <a:prstGeom prst="rect">
            <a:avLst/>
          </a:prstGeom>
          <a:solidFill>
            <a:srgbClr val="FFE600"/>
          </a:solidFill>
          <a:ln>
            <a:noFill/>
          </a:ln>
        </p:spPr>
        <p:txBody>
          <a:bodyPr anchorCtr="0" anchor="ctr" bIns="0" lIns="0" spcFirstLastPara="1" rIns="0" wrap="square" tIns="0">
            <a:noAutofit/>
          </a:bodyPr>
          <a:lstStyle/>
          <a:p>
            <a:pPr indent="0" lvl="0" marL="0" marR="0" rtl="0" algn="ctr">
              <a:lnSpc>
                <a:spcPct val="85000"/>
              </a:lnSpc>
              <a:spcBef>
                <a:spcPts val="0"/>
              </a:spcBef>
              <a:spcAft>
                <a:spcPts val="0"/>
              </a:spcAft>
              <a:buClr>
                <a:srgbClr val="2E2E38"/>
              </a:buClr>
              <a:buSzPts val="999"/>
              <a:buFont typeface="Inter Light"/>
              <a:buNone/>
            </a:pPr>
            <a:r>
              <a:rPr lang="en-IN" sz="1000">
                <a:solidFill>
                  <a:srgbClr val="2E2E38"/>
                </a:solidFill>
                <a:latin typeface="Inter SemiBold"/>
                <a:ea typeface="Inter SemiBold"/>
                <a:cs typeface="Inter SemiBold"/>
                <a:sym typeface="Inter SemiBold"/>
              </a:rPr>
              <a:t>Value For NRMA</a:t>
            </a:r>
            <a:endParaRPr sz="1000">
              <a:latin typeface="Inter SemiBold"/>
              <a:ea typeface="Inter SemiBold"/>
              <a:cs typeface="Inter SemiBold"/>
              <a:sym typeface="Inter SemiBold"/>
            </a:endParaRPr>
          </a:p>
        </p:txBody>
      </p:sp>
      <p:grpSp>
        <p:nvGrpSpPr>
          <p:cNvPr id="1269" name="Google Shape;1269;p75"/>
          <p:cNvGrpSpPr/>
          <p:nvPr/>
        </p:nvGrpSpPr>
        <p:grpSpPr>
          <a:xfrm>
            <a:off x="6061381" y="1431800"/>
            <a:ext cx="1478839" cy="746700"/>
            <a:chOff x="1177200" y="3803950"/>
            <a:chExt cx="1478100" cy="746700"/>
          </a:xfrm>
        </p:grpSpPr>
        <p:sp>
          <p:nvSpPr>
            <p:cNvPr id="1270" name="Google Shape;1270;p75"/>
            <p:cNvSpPr/>
            <p:nvPr/>
          </p:nvSpPr>
          <p:spPr>
            <a:xfrm>
              <a:off x="1177200" y="3803950"/>
              <a:ext cx="1478100" cy="746700"/>
            </a:xfrm>
            <a:prstGeom prst="homePlate">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1271" name="Google Shape;1271;p75"/>
            <p:cNvSpPr txBox="1"/>
            <p:nvPr/>
          </p:nvSpPr>
          <p:spPr>
            <a:xfrm>
              <a:off x="1353301" y="4028050"/>
              <a:ext cx="913200" cy="298500"/>
            </a:xfrm>
            <a:prstGeom prst="rect">
              <a:avLst/>
            </a:prstGeom>
            <a:noFill/>
            <a:ln>
              <a:noFill/>
            </a:ln>
          </p:spPr>
          <p:txBody>
            <a:bodyPr anchorCtr="0" anchor="t" bIns="0" lIns="0" spcFirstLastPara="1" rIns="0" wrap="square" tIns="36550">
              <a:spAutoFit/>
            </a:bodyPr>
            <a:lstStyle/>
            <a:p>
              <a:pPr indent="0" lvl="0" marL="0" marR="0" rtl="0" algn="l">
                <a:lnSpc>
                  <a:spcPct val="85000"/>
                </a:lnSpc>
                <a:spcBef>
                  <a:spcPts val="0"/>
                </a:spcBef>
                <a:spcAft>
                  <a:spcPts val="0"/>
                </a:spcAft>
                <a:buNone/>
              </a:pPr>
              <a:r>
                <a:rPr lang="en-IN" sz="1000">
                  <a:latin typeface="Inter SemiBold"/>
                  <a:ea typeface="Inter SemiBold"/>
                  <a:cs typeface="Inter SemiBold"/>
                  <a:sym typeface="Inter SemiBold"/>
                </a:rPr>
                <a:t>FASTER ONBOARDING</a:t>
              </a:r>
              <a:endParaRPr sz="1000">
                <a:solidFill>
                  <a:srgbClr val="000000"/>
                </a:solidFill>
                <a:latin typeface="Inter SemiBold"/>
                <a:ea typeface="Inter SemiBold"/>
                <a:cs typeface="Inter SemiBold"/>
                <a:sym typeface="Inter SemiBold"/>
              </a:endParaRPr>
            </a:p>
          </p:txBody>
        </p:sp>
      </p:grpSp>
      <p:grpSp>
        <p:nvGrpSpPr>
          <p:cNvPr id="1272" name="Google Shape;1272;p75"/>
          <p:cNvGrpSpPr/>
          <p:nvPr/>
        </p:nvGrpSpPr>
        <p:grpSpPr>
          <a:xfrm>
            <a:off x="8523021" y="1432700"/>
            <a:ext cx="1585692" cy="744900"/>
            <a:chOff x="2368525" y="3804850"/>
            <a:chExt cx="1584900" cy="744900"/>
          </a:xfrm>
        </p:grpSpPr>
        <p:sp>
          <p:nvSpPr>
            <p:cNvPr id="1273" name="Google Shape;1273;p75"/>
            <p:cNvSpPr/>
            <p:nvPr/>
          </p:nvSpPr>
          <p:spPr>
            <a:xfrm>
              <a:off x="2368525" y="3804850"/>
              <a:ext cx="1584900" cy="744900"/>
            </a:xfrm>
            <a:prstGeom prst="chevron">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1274" name="Google Shape;1274;p75"/>
            <p:cNvSpPr txBox="1"/>
            <p:nvPr/>
          </p:nvSpPr>
          <p:spPr>
            <a:xfrm>
              <a:off x="2830176" y="4028050"/>
              <a:ext cx="1030200" cy="298500"/>
            </a:xfrm>
            <a:prstGeom prst="rect">
              <a:avLst/>
            </a:prstGeom>
            <a:noFill/>
            <a:ln>
              <a:noFill/>
            </a:ln>
          </p:spPr>
          <p:txBody>
            <a:bodyPr anchorCtr="0" anchor="t" bIns="0" lIns="0" spcFirstLastPara="1" rIns="0" wrap="square" tIns="36550">
              <a:spAutoFit/>
            </a:bodyPr>
            <a:lstStyle/>
            <a:p>
              <a:pPr indent="0" lvl="0" marL="0" marR="0" rtl="0" algn="l">
                <a:lnSpc>
                  <a:spcPct val="85000"/>
                </a:lnSpc>
                <a:spcBef>
                  <a:spcPts val="0"/>
                </a:spcBef>
                <a:spcAft>
                  <a:spcPts val="0"/>
                </a:spcAft>
                <a:buNone/>
              </a:pPr>
              <a:r>
                <a:rPr lang="en-IN" sz="1000">
                  <a:latin typeface="Inter SemiBold"/>
                  <a:ea typeface="Inter SemiBold"/>
                  <a:cs typeface="Inter SemiBold"/>
                  <a:sym typeface="Inter SemiBold"/>
                </a:rPr>
                <a:t>FRAUD DETECTION</a:t>
              </a:r>
              <a:endParaRPr sz="1000">
                <a:solidFill>
                  <a:srgbClr val="000000"/>
                </a:solidFill>
                <a:latin typeface="Inter SemiBold"/>
                <a:ea typeface="Inter SemiBold"/>
                <a:cs typeface="Inter SemiBold"/>
                <a:sym typeface="Inter SemiBold"/>
              </a:endParaRPr>
            </a:p>
          </p:txBody>
        </p:sp>
      </p:grpSp>
      <p:grpSp>
        <p:nvGrpSpPr>
          <p:cNvPr id="1275" name="Google Shape;1275;p75"/>
          <p:cNvGrpSpPr/>
          <p:nvPr/>
        </p:nvGrpSpPr>
        <p:grpSpPr>
          <a:xfrm>
            <a:off x="9807281" y="1432700"/>
            <a:ext cx="1585692" cy="744900"/>
            <a:chOff x="2368525" y="3804850"/>
            <a:chExt cx="1584900" cy="744900"/>
          </a:xfrm>
        </p:grpSpPr>
        <p:sp>
          <p:nvSpPr>
            <p:cNvPr id="1276" name="Google Shape;1276;p75"/>
            <p:cNvSpPr/>
            <p:nvPr/>
          </p:nvSpPr>
          <p:spPr>
            <a:xfrm>
              <a:off x="2368525" y="3804850"/>
              <a:ext cx="1584900" cy="744900"/>
            </a:xfrm>
            <a:prstGeom prst="chevron">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1277" name="Google Shape;1277;p75"/>
            <p:cNvSpPr txBox="1"/>
            <p:nvPr/>
          </p:nvSpPr>
          <p:spPr>
            <a:xfrm>
              <a:off x="2830176" y="4028050"/>
              <a:ext cx="1030200" cy="298500"/>
            </a:xfrm>
            <a:prstGeom prst="rect">
              <a:avLst/>
            </a:prstGeom>
            <a:noFill/>
            <a:ln>
              <a:noFill/>
            </a:ln>
          </p:spPr>
          <p:txBody>
            <a:bodyPr anchorCtr="0" anchor="t" bIns="0" lIns="0" spcFirstLastPara="1" rIns="0" wrap="square" tIns="36550">
              <a:spAutoFit/>
            </a:bodyPr>
            <a:lstStyle/>
            <a:p>
              <a:pPr indent="0" lvl="0" marL="0" marR="0" rtl="0" algn="l">
                <a:lnSpc>
                  <a:spcPct val="85000"/>
                </a:lnSpc>
                <a:spcBef>
                  <a:spcPts val="0"/>
                </a:spcBef>
                <a:spcAft>
                  <a:spcPts val="0"/>
                </a:spcAft>
                <a:buNone/>
              </a:pPr>
              <a:r>
                <a:rPr lang="en-IN" sz="1000">
                  <a:latin typeface="Inter SemiBold"/>
                  <a:ea typeface="Inter SemiBold"/>
                  <a:cs typeface="Inter SemiBold"/>
                  <a:sym typeface="Inter SemiBold"/>
                </a:rPr>
                <a:t>PRICE OPTIMISATION</a:t>
              </a:r>
              <a:endParaRPr sz="1000">
                <a:solidFill>
                  <a:srgbClr val="000000"/>
                </a:solidFill>
                <a:latin typeface="Inter SemiBold"/>
                <a:ea typeface="Inter SemiBold"/>
                <a:cs typeface="Inter SemiBold"/>
                <a:sym typeface="Inter SemiBold"/>
              </a:endParaRPr>
            </a:p>
          </p:txBody>
        </p:sp>
      </p:grpSp>
      <p:grpSp>
        <p:nvGrpSpPr>
          <p:cNvPr id="1278" name="Google Shape;1278;p75"/>
          <p:cNvGrpSpPr/>
          <p:nvPr/>
        </p:nvGrpSpPr>
        <p:grpSpPr>
          <a:xfrm>
            <a:off x="7238761" y="1432700"/>
            <a:ext cx="1585692" cy="744900"/>
            <a:chOff x="2368525" y="3804850"/>
            <a:chExt cx="1584900" cy="744900"/>
          </a:xfrm>
        </p:grpSpPr>
        <p:sp>
          <p:nvSpPr>
            <p:cNvPr id="1279" name="Google Shape;1279;p75"/>
            <p:cNvSpPr/>
            <p:nvPr/>
          </p:nvSpPr>
          <p:spPr>
            <a:xfrm>
              <a:off x="2368525" y="3804850"/>
              <a:ext cx="1584900" cy="744900"/>
            </a:xfrm>
            <a:prstGeom prst="chevron">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1280" name="Google Shape;1280;p75"/>
            <p:cNvSpPr txBox="1"/>
            <p:nvPr/>
          </p:nvSpPr>
          <p:spPr>
            <a:xfrm>
              <a:off x="2830176" y="4028050"/>
              <a:ext cx="1030200" cy="298500"/>
            </a:xfrm>
            <a:prstGeom prst="rect">
              <a:avLst/>
            </a:prstGeom>
            <a:noFill/>
            <a:ln>
              <a:noFill/>
            </a:ln>
          </p:spPr>
          <p:txBody>
            <a:bodyPr anchorCtr="0" anchor="t" bIns="0" lIns="0" spcFirstLastPara="1" rIns="0" wrap="square" tIns="36550">
              <a:spAutoFit/>
            </a:bodyPr>
            <a:lstStyle/>
            <a:p>
              <a:pPr indent="0" lvl="0" marL="0" marR="0" rtl="0" algn="l">
                <a:lnSpc>
                  <a:spcPct val="85000"/>
                </a:lnSpc>
                <a:spcBef>
                  <a:spcPts val="0"/>
                </a:spcBef>
                <a:spcAft>
                  <a:spcPts val="0"/>
                </a:spcAft>
                <a:buNone/>
              </a:pPr>
              <a:r>
                <a:rPr lang="en-IN" sz="1000">
                  <a:latin typeface="Inter SemiBold"/>
                  <a:ea typeface="Inter SemiBold"/>
                  <a:cs typeface="Inter SemiBold"/>
                  <a:sym typeface="Inter SemiBold"/>
                </a:rPr>
                <a:t>CLAIMS MANAGEMENT</a:t>
              </a:r>
              <a:endParaRPr sz="1000">
                <a:solidFill>
                  <a:srgbClr val="000000"/>
                </a:solidFill>
                <a:latin typeface="Inter SemiBold"/>
                <a:ea typeface="Inter SemiBold"/>
                <a:cs typeface="Inter SemiBold"/>
                <a:sym typeface="Inter SemiBold"/>
              </a:endParaRPr>
            </a:p>
          </p:txBody>
        </p:sp>
      </p:grpSp>
      <p:sp>
        <p:nvSpPr>
          <p:cNvPr id="1281" name="Google Shape;1281;p75"/>
          <p:cNvSpPr txBox="1"/>
          <p:nvPr/>
        </p:nvSpPr>
        <p:spPr>
          <a:xfrm rot="-5400000">
            <a:off x="5208990" y="2711925"/>
            <a:ext cx="1295100" cy="320400"/>
          </a:xfrm>
          <a:prstGeom prst="rect">
            <a:avLst/>
          </a:prstGeom>
          <a:solidFill>
            <a:srgbClr val="888888"/>
          </a:solidFill>
          <a:ln>
            <a:noFill/>
          </a:ln>
        </p:spPr>
        <p:txBody>
          <a:bodyPr anchorCtr="0" anchor="ctr" bIns="0" lIns="0" spcFirstLastPara="1" rIns="0" wrap="square" tIns="0">
            <a:noAutofit/>
          </a:bodyPr>
          <a:lstStyle/>
          <a:p>
            <a:pPr indent="0" lvl="0" marL="0" marR="0" rtl="0" algn="ctr">
              <a:lnSpc>
                <a:spcPct val="85000"/>
              </a:lnSpc>
              <a:spcBef>
                <a:spcPts val="0"/>
              </a:spcBef>
              <a:spcAft>
                <a:spcPts val="0"/>
              </a:spcAft>
              <a:buClr>
                <a:srgbClr val="FFFFFF"/>
              </a:buClr>
              <a:buSzPts val="999"/>
              <a:buFont typeface="Inter Light"/>
              <a:buNone/>
            </a:pPr>
            <a:r>
              <a:rPr lang="en-IN" sz="999">
                <a:solidFill>
                  <a:srgbClr val="FFFFFF"/>
                </a:solidFill>
                <a:latin typeface="Inter SemiBold"/>
                <a:ea typeface="Inter SemiBold"/>
                <a:cs typeface="Inter SemiBold"/>
                <a:sym typeface="Inter SemiBold"/>
              </a:rPr>
              <a:t>Use Cases</a:t>
            </a:r>
            <a:endParaRPr>
              <a:latin typeface="Inter SemiBold"/>
              <a:ea typeface="Inter SemiBold"/>
              <a:cs typeface="Inter SemiBold"/>
              <a:sym typeface="Inter SemiBold"/>
            </a:endParaRPr>
          </a:p>
        </p:txBody>
      </p:sp>
      <p:sp>
        <p:nvSpPr>
          <p:cNvPr id="1282" name="Google Shape;1282;p75"/>
          <p:cNvSpPr/>
          <p:nvPr/>
        </p:nvSpPr>
        <p:spPr>
          <a:xfrm>
            <a:off x="6061405" y="2224375"/>
            <a:ext cx="1105800" cy="1295100"/>
          </a:xfrm>
          <a:prstGeom prst="rect">
            <a:avLst/>
          </a:prstGeom>
          <a:solidFill>
            <a:srgbClr val="8888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FFFFFF"/>
              </a:solidFill>
              <a:latin typeface="Inter Light"/>
              <a:ea typeface="Inter Light"/>
              <a:cs typeface="Inter Light"/>
              <a:sym typeface="Inter Light"/>
            </a:endParaRPr>
          </a:p>
        </p:txBody>
      </p:sp>
      <p:sp>
        <p:nvSpPr>
          <p:cNvPr id="1283" name="Google Shape;1283;p75"/>
          <p:cNvSpPr txBox="1"/>
          <p:nvPr/>
        </p:nvSpPr>
        <p:spPr>
          <a:xfrm>
            <a:off x="6061405" y="2224375"/>
            <a:ext cx="1105800" cy="12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800">
                <a:solidFill>
                  <a:schemeClr val="lt1"/>
                </a:solidFill>
                <a:latin typeface="Inter Light"/>
                <a:ea typeface="Inter Light"/>
                <a:cs typeface="Inter Light"/>
                <a:sym typeface="Inter Light"/>
              </a:rPr>
              <a:t>• Could answer questions that new hires may have.</a:t>
            </a:r>
            <a:endParaRPr sz="800">
              <a:solidFill>
                <a:schemeClr val="lt1"/>
              </a:solidFill>
              <a:latin typeface="Inter Light"/>
              <a:ea typeface="Inter Light"/>
              <a:cs typeface="Inter Light"/>
              <a:sym typeface="Inter Light"/>
            </a:endParaRPr>
          </a:p>
          <a:p>
            <a:pPr indent="0" lvl="0" marL="0" rtl="0" algn="l">
              <a:spcBef>
                <a:spcPts val="0"/>
              </a:spcBef>
              <a:spcAft>
                <a:spcPts val="0"/>
              </a:spcAft>
              <a:buNone/>
            </a:pPr>
            <a:r>
              <a:rPr lang="en-IN" sz="800">
                <a:solidFill>
                  <a:schemeClr val="lt1"/>
                </a:solidFill>
                <a:latin typeface="Inter Light"/>
                <a:ea typeface="Inter Light"/>
                <a:cs typeface="Inter Light"/>
                <a:sym typeface="Inter Light"/>
              </a:rPr>
              <a:t>• Retrieve definitions, examples, and processes from the NRMA Policy Booklet.</a:t>
            </a:r>
            <a:endParaRPr sz="800">
              <a:solidFill>
                <a:schemeClr val="lt1"/>
              </a:solidFill>
              <a:latin typeface="Inter Light"/>
              <a:ea typeface="Inter Light"/>
              <a:cs typeface="Inter Light"/>
              <a:sym typeface="Inter Light"/>
            </a:endParaRPr>
          </a:p>
        </p:txBody>
      </p:sp>
      <p:sp>
        <p:nvSpPr>
          <p:cNvPr id="1284" name="Google Shape;1284;p75"/>
          <p:cNvSpPr/>
          <p:nvPr/>
        </p:nvSpPr>
        <p:spPr>
          <a:xfrm>
            <a:off x="7211979" y="2224375"/>
            <a:ext cx="1244700" cy="1295100"/>
          </a:xfrm>
          <a:prstGeom prst="rect">
            <a:avLst/>
          </a:prstGeom>
          <a:solidFill>
            <a:srgbClr val="8888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FFFFFF"/>
              </a:solidFill>
              <a:latin typeface="Inter Light"/>
              <a:ea typeface="Inter Light"/>
              <a:cs typeface="Inter Light"/>
              <a:sym typeface="Inter Light"/>
            </a:endParaRPr>
          </a:p>
        </p:txBody>
      </p:sp>
      <p:sp>
        <p:nvSpPr>
          <p:cNvPr id="1285" name="Google Shape;1285;p75"/>
          <p:cNvSpPr txBox="1"/>
          <p:nvPr/>
        </p:nvSpPr>
        <p:spPr>
          <a:xfrm>
            <a:off x="7211979" y="2224375"/>
            <a:ext cx="1244700" cy="12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800">
                <a:solidFill>
                  <a:schemeClr val="lt1"/>
                </a:solidFill>
                <a:latin typeface="Inter Light"/>
                <a:ea typeface="Inter Light"/>
                <a:cs typeface="Inter Light"/>
                <a:sym typeface="Inter Light"/>
              </a:rPr>
              <a:t>• Uniform platform for processing and settling insurance claims.</a:t>
            </a:r>
            <a:endParaRPr sz="800">
              <a:solidFill>
                <a:schemeClr val="lt1"/>
              </a:solidFill>
              <a:latin typeface="Inter Light"/>
              <a:ea typeface="Inter Light"/>
              <a:cs typeface="Inter Light"/>
              <a:sym typeface="Inter Light"/>
            </a:endParaRPr>
          </a:p>
        </p:txBody>
      </p:sp>
      <p:sp>
        <p:nvSpPr>
          <p:cNvPr id="1286" name="Google Shape;1286;p75"/>
          <p:cNvSpPr/>
          <p:nvPr/>
        </p:nvSpPr>
        <p:spPr>
          <a:xfrm>
            <a:off x="8501526" y="2224375"/>
            <a:ext cx="1244700" cy="1295100"/>
          </a:xfrm>
          <a:prstGeom prst="rect">
            <a:avLst/>
          </a:prstGeom>
          <a:solidFill>
            <a:srgbClr val="8888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FFFFFF"/>
              </a:solidFill>
              <a:latin typeface="Inter Light"/>
              <a:ea typeface="Inter Light"/>
              <a:cs typeface="Inter Light"/>
              <a:sym typeface="Inter Light"/>
            </a:endParaRPr>
          </a:p>
        </p:txBody>
      </p:sp>
      <p:sp>
        <p:nvSpPr>
          <p:cNvPr id="1287" name="Google Shape;1287;p75"/>
          <p:cNvSpPr txBox="1"/>
          <p:nvPr/>
        </p:nvSpPr>
        <p:spPr>
          <a:xfrm>
            <a:off x="8501526" y="2224375"/>
            <a:ext cx="1244700" cy="12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800">
                <a:solidFill>
                  <a:schemeClr val="lt1"/>
                </a:solidFill>
                <a:latin typeface="Inter Light"/>
                <a:ea typeface="Inter Light"/>
                <a:cs typeface="Inter Light"/>
                <a:sym typeface="Inter Light"/>
              </a:rPr>
              <a:t>• Assign the likelihood of fraud for an insurance claim.</a:t>
            </a:r>
            <a:endParaRPr sz="800">
              <a:solidFill>
                <a:schemeClr val="lt1"/>
              </a:solidFill>
              <a:latin typeface="Inter Light"/>
              <a:ea typeface="Inter Light"/>
              <a:cs typeface="Inter Light"/>
              <a:sym typeface="Inter Light"/>
            </a:endParaRPr>
          </a:p>
          <a:p>
            <a:pPr indent="0" lvl="0" marL="0" rtl="0" algn="l">
              <a:spcBef>
                <a:spcPts val="0"/>
              </a:spcBef>
              <a:spcAft>
                <a:spcPts val="0"/>
              </a:spcAft>
              <a:buNone/>
            </a:pPr>
            <a:r>
              <a:rPr lang="en-IN" sz="800">
                <a:solidFill>
                  <a:schemeClr val="lt1"/>
                </a:solidFill>
                <a:latin typeface="Inter Light"/>
                <a:ea typeface="Inter Light"/>
                <a:cs typeface="Inter Light"/>
                <a:sym typeface="Inter Light"/>
              </a:rPr>
              <a:t>• Explains the factors for how the AI assigned the % of fraud on an insurance claim.</a:t>
            </a:r>
            <a:endParaRPr sz="800">
              <a:solidFill>
                <a:schemeClr val="lt1"/>
              </a:solidFill>
              <a:latin typeface="Inter Light"/>
              <a:ea typeface="Inter Light"/>
              <a:cs typeface="Inter Light"/>
              <a:sym typeface="Inter Light"/>
            </a:endParaRPr>
          </a:p>
        </p:txBody>
      </p:sp>
      <p:sp>
        <p:nvSpPr>
          <p:cNvPr id="1288" name="Google Shape;1288;p75"/>
          <p:cNvSpPr/>
          <p:nvPr/>
        </p:nvSpPr>
        <p:spPr>
          <a:xfrm>
            <a:off x="9791072" y="2224375"/>
            <a:ext cx="1244700" cy="1295100"/>
          </a:xfrm>
          <a:prstGeom prst="rect">
            <a:avLst/>
          </a:prstGeom>
          <a:solidFill>
            <a:srgbClr val="8888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FFFFFF"/>
              </a:solidFill>
              <a:latin typeface="Inter Light"/>
              <a:ea typeface="Inter Light"/>
              <a:cs typeface="Inter Light"/>
              <a:sym typeface="Inter Light"/>
            </a:endParaRPr>
          </a:p>
        </p:txBody>
      </p:sp>
      <p:sp>
        <p:nvSpPr>
          <p:cNvPr id="1289" name="Google Shape;1289;p75"/>
          <p:cNvSpPr txBox="1"/>
          <p:nvPr/>
        </p:nvSpPr>
        <p:spPr>
          <a:xfrm>
            <a:off x="9791072" y="2224375"/>
            <a:ext cx="1244700" cy="12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800">
                <a:solidFill>
                  <a:schemeClr val="lt1"/>
                </a:solidFill>
                <a:latin typeface="Inter Light"/>
                <a:ea typeface="Inter Light"/>
                <a:cs typeface="Inter Light"/>
                <a:sym typeface="Inter Light"/>
              </a:rPr>
              <a:t>• Enhanced risk assessments.</a:t>
            </a:r>
            <a:endParaRPr sz="800">
              <a:solidFill>
                <a:schemeClr val="lt1"/>
              </a:solidFill>
              <a:latin typeface="Inter Light"/>
              <a:ea typeface="Inter Light"/>
              <a:cs typeface="Inter Light"/>
              <a:sym typeface="Inter Light"/>
            </a:endParaRPr>
          </a:p>
          <a:p>
            <a:pPr indent="0" lvl="0" marL="0" rtl="0" algn="l">
              <a:spcBef>
                <a:spcPts val="0"/>
              </a:spcBef>
              <a:spcAft>
                <a:spcPts val="0"/>
              </a:spcAft>
              <a:buNone/>
            </a:pPr>
            <a:r>
              <a:rPr lang="en-IN" sz="800">
                <a:solidFill>
                  <a:schemeClr val="lt1"/>
                </a:solidFill>
                <a:latin typeface="Inter Light"/>
                <a:ea typeface="Inter Light"/>
                <a:cs typeface="Inter Light"/>
                <a:sym typeface="Inter Light"/>
              </a:rPr>
              <a:t>• Micro-segment or personalised pricing based on non-risk individual behavioral data and market competition analysis.</a:t>
            </a:r>
            <a:endParaRPr sz="800">
              <a:solidFill>
                <a:schemeClr val="lt1"/>
              </a:solidFill>
              <a:latin typeface="Inter Light"/>
              <a:ea typeface="Inter Light"/>
              <a:cs typeface="Inter Light"/>
              <a:sym typeface="Inter Light"/>
            </a:endParaRPr>
          </a:p>
        </p:txBody>
      </p:sp>
      <p:sp>
        <p:nvSpPr>
          <p:cNvPr id="1290" name="Google Shape;1290;p75"/>
          <p:cNvSpPr txBox="1"/>
          <p:nvPr/>
        </p:nvSpPr>
        <p:spPr>
          <a:xfrm>
            <a:off x="5696350" y="3702250"/>
            <a:ext cx="3201000" cy="976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2"/>
              </a:buClr>
              <a:buSzPts val="1100"/>
              <a:buFont typeface="Arial"/>
              <a:buNone/>
            </a:pPr>
            <a:r>
              <a:rPr lang="en-IN" sz="1100">
                <a:solidFill>
                  <a:schemeClr val="lt1"/>
                </a:solidFill>
                <a:latin typeface="Inter Medium"/>
                <a:ea typeface="Inter Medium"/>
                <a:cs typeface="Inter Medium"/>
                <a:sym typeface="Inter Medium"/>
              </a:rPr>
              <a:t>An average employee spends</a:t>
            </a:r>
            <a:r>
              <a:rPr lang="en-IN" sz="800">
                <a:solidFill>
                  <a:schemeClr val="lt1"/>
                </a:solidFill>
                <a:latin typeface="Inter Medium"/>
                <a:ea typeface="Inter Medium"/>
                <a:cs typeface="Inter Medium"/>
                <a:sym typeface="Inter Medium"/>
              </a:rPr>
              <a:t> </a:t>
            </a:r>
            <a:r>
              <a:rPr lang="en-IN" sz="1600">
                <a:solidFill>
                  <a:schemeClr val="dk2"/>
                </a:solidFill>
                <a:latin typeface="Inter Medium"/>
                <a:ea typeface="Inter Medium"/>
                <a:cs typeface="Inter Medium"/>
                <a:sym typeface="Inter Medium"/>
              </a:rPr>
              <a:t>11h</a:t>
            </a:r>
            <a:r>
              <a:rPr lang="en-IN" sz="800">
                <a:solidFill>
                  <a:schemeClr val="dk2"/>
                </a:solidFill>
                <a:latin typeface="Inter Medium"/>
                <a:ea typeface="Inter Medium"/>
                <a:cs typeface="Inter Medium"/>
                <a:sym typeface="Inter Medium"/>
              </a:rPr>
              <a:t> </a:t>
            </a:r>
            <a:r>
              <a:rPr lang="en-IN" sz="1100">
                <a:solidFill>
                  <a:schemeClr val="lt1"/>
                </a:solidFill>
                <a:latin typeface="Inter Medium"/>
                <a:ea typeface="Inter Medium"/>
                <a:cs typeface="Inter Medium"/>
                <a:sym typeface="Inter Medium"/>
              </a:rPr>
              <a:t>per-week with the following document management issues.</a:t>
            </a:r>
            <a:endParaRPr sz="1100">
              <a:solidFill>
                <a:schemeClr val="lt1"/>
              </a:solidFill>
              <a:latin typeface="Inter Medium"/>
              <a:ea typeface="Inter Medium"/>
              <a:cs typeface="Inter Medium"/>
              <a:sym typeface="Inter Medium"/>
            </a:endParaRPr>
          </a:p>
          <a:p>
            <a:pPr indent="0" lvl="0" marL="0" rtl="0" algn="l">
              <a:spcBef>
                <a:spcPts val="0"/>
              </a:spcBef>
              <a:spcAft>
                <a:spcPts val="0"/>
              </a:spcAft>
              <a:buClr>
                <a:schemeClr val="lt2"/>
              </a:buClr>
              <a:buSzPts val="1100"/>
              <a:buFont typeface="Arial"/>
              <a:buNone/>
            </a:pPr>
            <a:r>
              <a:rPr i="1" lang="en-IN" sz="600">
                <a:solidFill>
                  <a:schemeClr val="lt1"/>
                </a:solidFill>
                <a:latin typeface="Inter Light"/>
                <a:ea typeface="Inter Light"/>
                <a:cs typeface="Inter Light"/>
                <a:sym typeface="Inter Light"/>
              </a:rPr>
              <a:t>Source: The State of AI in Document Management</a:t>
            </a:r>
            <a:endParaRPr i="1" sz="600">
              <a:solidFill>
                <a:schemeClr val="lt1"/>
              </a:solidFill>
              <a:latin typeface="Inter Light"/>
              <a:ea typeface="Inter Light"/>
              <a:cs typeface="Inter Light"/>
              <a:sym typeface="Inter Light"/>
            </a:endParaRPr>
          </a:p>
          <a:p>
            <a:pPr indent="0" lvl="0" marL="0" rtl="0" algn="l">
              <a:spcBef>
                <a:spcPts val="0"/>
              </a:spcBef>
              <a:spcAft>
                <a:spcPts val="0"/>
              </a:spcAft>
              <a:buClr>
                <a:schemeClr val="lt2"/>
              </a:buClr>
              <a:buSzPts val="1100"/>
              <a:buFont typeface="Arial"/>
              <a:buNone/>
            </a:pPr>
            <a:r>
              <a:rPr i="1" lang="en-IN" sz="600">
                <a:solidFill>
                  <a:schemeClr val="lt1"/>
                </a:solidFill>
                <a:latin typeface="Inter Light"/>
                <a:ea typeface="Inter Light"/>
                <a:cs typeface="Inter Light"/>
                <a:sym typeface="Inter Light"/>
              </a:rPr>
              <a:t>Adobe Oct 22, 2019</a:t>
            </a:r>
            <a:endParaRPr sz="900">
              <a:solidFill>
                <a:srgbClr val="FFE600"/>
              </a:solidFill>
              <a:latin typeface="Inter Light"/>
              <a:ea typeface="Inter Light"/>
              <a:cs typeface="Inter Light"/>
              <a:sym typeface="Inter Light"/>
            </a:endParaRPr>
          </a:p>
        </p:txBody>
      </p:sp>
      <p:cxnSp>
        <p:nvCxnSpPr>
          <p:cNvPr id="1291" name="Google Shape;1291;p75"/>
          <p:cNvCxnSpPr/>
          <p:nvPr/>
        </p:nvCxnSpPr>
        <p:spPr>
          <a:xfrm>
            <a:off x="5125764" y="1154215"/>
            <a:ext cx="0" cy="5067900"/>
          </a:xfrm>
          <a:prstGeom prst="straightConnector1">
            <a:avLst/>
          </a:prstGeom>
          <a:noFill/>
          <a:ln cap="flat" cmpd="sng" w="19050">
            <a:solidFill>
              <a:srgbClr val="FFFFFF"/>
            </a:solidFill>
            <a:prstDash val="solid"/>
            <a:round/>
            <a:headEnd len="sm" w="sm" type="none"/>
            <a:tailEnd len="sm" w="sm" type="none"/>
          </a:ln>
        </p:spPr>
      </p:cxnSp>
      <p:sp>
        <p:nvSpPr>
          <p:cNvPr id="1292" name="Google Shape;1292;p75"/>
          <p:cNvSpPr txBox="1"/>
          <p:nvPr/>
        </p:nvSpPr>
        <p:spPr>
          <a:xfrm>
            <a:off x="5696340" y="4827786"/>
            <a:ext cx="5310600" cy="406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lang="en-IN" sz="1700">
                <a:solidFill>
                  <a:srgbClr val="FFE600"/>
                </a:solidFill>
                <a:latin typeface="Inter Light"/>
                <a:ea typeface="Inter Light"/>
                <a:cs typeface="Inter Light"/>
                <a:sym typeface="Inter Light"/>
              </a:rPr>
              <a:t>Evaluation</a:t>
            </a:r>
            <a:endParaRPr b="0" i="0" sz="1700" u="none" cap="none" strike="noStrike">
              <a:solidFill>
                <a:srgbClr val="FFFFFF"/>
              </a:solidFill>
              <a:latin typeface="Inter Light"/>
              <a:ea typeface="Inter Light"/>
              <a:cs typeface="Inter Light"/>
              <a:sym typeface="Inter Light"/>
            </a:endParaRPr>
          </a:p>
        </p:txBody>
      </p:sp>
      <p:cxnSp>
        <p:nvCxnSpPr>
          <p:cNvPr id="1293" name="Google Shape;1293;p75"/>
          <p:cNvCxnSpPr/>
          <p:nvPr/>
        </p:nvCxnSpPr>
        <p:spPr>
          <a:xfrm>
            <a:off x="5696340" y="4794250"/>
            <a:ext cx="5413800" cy="0"/>
          </a:xfrm>
          <a:prstGeom prst="straightConnector1">
            <a:avLst/>
          </a:prstGeom>
          <a:noFill/>
          <a:ln cap="flat" cmpd="sng" w="19050">
            <a:solidFill>
              <a:schemeClr val="lt1"/>
            </a:solidFill>
            <a:prstDash val="solid"/>
            <a:round/>
            <a:headEnd len="med" w="med" type="none"/>
            <a:tailEnd len="med" w="med" type="none"/>
          </a:ln>
        </p:spPr>
      </p:cxnSp>
      <p:grpSp>
        <p:nvGrpSpPr>
          <p:cNvPr id="1294" name="Google Shape;1294;p75"/>
          <p:cNvGrpSpPr/>
          <p:nvPr/>
        </p:nvGrpSpPr>
        <p:grpSpPr>
          <a:xfrm>
            <a:off x="5430000" y="5267513"/>
            <a:ext cx="1823111" cy="1181715"/>
            <a:chOff x="845666" y="3251588"/>
            <a:chExt cx="1822200" cy="1181715"/>
          </a:xfrm>
        </p:grpSpPr>
        <p:sp>
          <p:nvSpPr>
            <p:cNvPr id="1295" name="Google Shape;1295;p75"/>
            <p:cNvSpPr txBox="1"/>
            <p:nvPr/>
          </p:nvSpPr>
          <p:spPr>
            <a:xfrm>
              <a:off x="845666" y="4265603"/>
              <a:ext cx="1822200" cy="167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1300">
                  <a:solidFill>
                    <a:schemeClr val="lt1"/>
                  </a:solidFill>
                  <a:latin typeface="Inter Medium"/>
                  <a:ea typeface="Inter Medium"/>
                  <a:cs typeface="Inter Medium"/>
                  <a:sym typeface="Inter Medium"/>
                </a:rPr>
                <a:t>Accuracy Rate</a:t>
              </a:r>
              <a:endParaRPr sz="1300">
                <a:solidFill>
                  <a:schemeClr val="lt1"/>
                </a:solidFill>
                <a:latin typeface="Inter Medium"/>
                <a:ea typeface="Inter Medium"/>
                <a:cs typeface="Inter Medium"/>
                <a:sym typeface="Inter Medium"/>
              </a:endParaRPr>
            </a:p>
          </p:txBody>
        </p:sp>
        <p:grpSp>
          <p:nvGrpSpPr>
            <p:cNvPr id="1296" name="Google Shape;1296;p75"/>
            <p:cNvGrpSpPr/>
            <p:nvPr/>
          </p:nvGrpSpPr>
          <p:grpSpPr>
            <a:xfrm>
              <a:off x="1299575" y="3251588"/>
              <a:ext cx="914400" cy="914312"/>
              <a:chOff x="805100" y="1213563"/>
              <a:chExt cx="914400" cy="914312"/>
            </a:xfrm>
          </p:grpSpPr>
          <p:sp>
            <p:nvSpPr>
              <p:cNvPr id="1297" name="Google Shape;1297;p75"/>
              <p:cNvSpPr txBox="1"/>
              <p:nvPr/>
            </p:nvSpPr>
            <p:spPr>
              <a:xfrm>
                <a:off x="1041802" y="1578976"/>
                <a:ext cx="465000" cy="181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IN" sz="1200">
                    <a:solidFill>
                      <a:schemeClr val="lt1"/>
                    </a:solidFill>
                    <a:latin typeface="Inter"/>
                    <a:ea typeface="Inter"/>
                    <a:cs typeface="Inter"/>
                    <a:sym typeface="Inter"/>
                  </a:rPr>
                  <a:t>87%</a:t>
                </a:r>
                <a:endParaRPr sz="1200">
                  <a:solidFill>
                    <a:schemeClr val="lt1"/>
                  </a:solidFill>
                  <a:latin typeface="Inter"/>
                  <a:ea typeface="Inter"/>
                  <a:cs typeface="Inter"/>
                  <a:sym typeface="Inter"/>
                </a:endParaRPr>
              </a:p>
            </p:txBody>
          </p:sp>
          <p:sp>
            <p:nvSpPr>
              <p:cNvPr id="1298" name="Google Shape;1298;p75"/>
              <p:cNvSpPr/>
              <p:nvPr/>
            </p:nvSpPr>
            <p:spPr>
              <a:xfrm>
                <a:off x="805100" y="1213563"/>
                <a:ext cx="914400" cy="912000"/>
              </a:xfrm>
              <a:prstGeom prst="donut">
                <a:avLst>
                  <a:gd fmla="val 25000" name="adj"/>
                </a:avLst>
              </a:prstGeom>
              <a:solidFill>
                <a:srgbClr val="7F7F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9" name="Google Shape;1299;p75"/>
              <p:cNvSpPr/>
              <p:nvPr/>
            </p:nvSpPr>
            <p:spPr>
              <a:xfrm rot="5400000">
                <a:off x="806300" y="1214674"/>
                <a:ext cx="912000" cy="914400"/>
              </a:xfrm>
              <a:prstGeom prst="blockArc">
                <a:avLst>
                  <a:gd fmla="val 10846913" name="adj1"/>
                  <a:gd fmla="val 6642160" name="adj2"/>
                  <a:gd fmla="val 24315"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1300" name="Google Shape;1300;p75"/>
          <p:cNvGrpSpPr/>
          <p:nvPr/>
        </p:nvGrpSpPr>
        <p:grpSpPr>
          <a:xfrm>
            <a:off x="9162267" y="5267519"/>
            <a:ext cx="1823111" cy="1181696"/>
            <a:chOff x="6580235" y="3251569"/>
            <a:chExt cx="1822200" cy="1181696"/>
          </a:xfrm>
        </p:grpSpPr>
        <p:grpSp>
          <p:nvGrpSpPr>
            <p:cNvPr id="1301" name="Google Shape;1301;p75"/>
            <p:cNvGrpSpPr/>
            <p:nvPr/>
          </p:nvGrpSpPr>
          <p:grpSpPr>
            <a:xfrm>
              <a:off x="7034014" y="3251569"/>
              <a:ext cx="914618" cy="914312"/>
              <a:chOff x="804989" y="2302088"/>
              <a:chExt cx="914618" cy="914312"/>
            </a:xfrm>
          </p:grpSpPr>
          <p:sp>
            <p:nvSpPr>
              <p:cNvPr id="1302" name="Google Shape;1302;p75"/>
              <p:cNvSpPr txBox="1"/>
              <p:nvPr/>
            </p:nvSpPr>
            <p:spPr>
              <a:xfrm>
                <a:off x="1039227" y="2667652"/>
                <a:ext cx="465000" cy="181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IN" sz="1200">
                    <a:solidFill>
                      <a:schemeClr val="lt1"/>
                    </a:solidFill>
                    <a:latin typeface="Inter"/>
                    <a:ea typeface="Inter"/>
                    <a:cs typeface="Inter"/>
                    <a:sym typeface="Inter"/>
                  </a:rPr>
                  <a:t>1.7%</a:t>
                </a:r>
                <a:endParaRPr sz="1200">
                  <a:solidFill>
                    <a:schemeClr val="lt1"/>
                  </a:solidFill>
                  <a:latin typeface="Inter"/>
                  <a:ea typeface="Inter"/>
                  <a:cs typeface="Inter"/>
                  <a:sym typeface="Inter"/>
                </a:endParaRPr>
              </a:p>
            </p:txBody>
          </p:sp>
          <p:sp>
            <p:nvSpPr>
              <p:cNvPr id="1303" name="Google Shape;1303;p75"/>
              <p:cNvSpPr/>
              <p:nvPr/>
            </p:nvSpPr>
            <p:spPr>
              <a:xfrm>
                <a:off x="805207" y="2302088"/>
                <a:ext cx="914400" cy="912000"/>
              </a:xfrm>
              <a:prstGeom prst="donut">
                <a:avLst>
                  <a:gd fmla="val 25000" name="adj"/>
                </a:avLst>
              </a:prstGeom>
              <a:solidFill>
                <a:srgbClr val="7F7F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4" name="Google Shape;1304;p75"/>
              <p:cNvSpPr/>
              <p:nvPr/>
            </p:nvSpPr>
            <p:spPr>
              <a:xfrm rot="5400000">
                <a:off x="806189" y="2303200"/>
                <a:ext cx="912000" cy="914400"/>
              </a:xfrm>
              <a:prstGeom prst="blockArc">
                <a:avLst>
                  <a:gd fmla="val 10846913" name="adj1"/>
                  <a:gd fmla="val 11432564" name="adj2"/>
                  <a:gd fmla="val 24785"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305" name="Google Shape;1305;p75"/>
            <p:cNvSpPr txBox="1"/>
            <p:nvPr/>
          </p:nvSpPr>
          <p:spPr>
            <a:xfrm>
              <a:off x="6580235" y="4265565"/>
              <a:ext cx="1822200" cy="1677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1300">
                  <a:solidFill>
                    <a:schemeClr val="lt1"/>
                  </a:solidFill>
                  <a:latin typeface="Inter Medium"/>
                  <a:ea typeface="Inter Medium"/>
                  <a:cs typeface="Inter Medium"/>
                  <a:sym typeface="Inter Medium"/>
                </a:rPr>
                <a:t>Hallucination Rate</a:t>
              </a:r>
              <a:endParaRPr sz="1300">
                <a:solidFill>
                  <a:schemeClr val="lt1"/>
                </a:solidFill>
                <a:latin typeface="Inter Medium"/>
                <a:ea typeface="Inter Medium"/>
                <a:cs typeface="Inter Medium"/>
                <a:sym typeface="Inter Medium"/>
              </a:endParaRPr>
            </a:p>
          </p:txBody>
        </p:sp>
      </p:grpSp>
      <p:grpSp>
        <p:nvGrpSpPr>
          <p:cNvPr id="1306" name="Google Shape;1306;p75"/>
          <p:cNvGrpSpPr/>
          <p:nvPr/>
        </p:nvGrpSpPr>
        <p:grpSpPr>
          <a:xfrm>
            <a:off x="7296138" y="5267525"/>
            <a:ext cx="1823111" cy="1181690"/>
            <a:chOff x="3486010" y="3251600"/>
            <a:chExt cx="1822200" cy="1181690"/>
          </a:xfrm>
        </p:grpSpPr>
        <p:sp>
          <p:nvSpPr>
            <p:cNvPr id="1307" name="Google Shape;1307;p75"/>
            <p:cNvSpPr txBox="1"/>
            <p:nvPr/>
          </p:nvSpPr>
          <p:spPr>
            <a:xfrm>
              <a:off x="3486010" y="4265590"/>
              <a:ext cx="1822200" cy="16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IN" sz="1300">
                  <a:solidFill>
                    <a:schemeClr val="lt1"/>
                  </a:solidFill>
                  <a:latin typeface="Inter Medium"/>
                  <a:ea typeface="Inter Medium"/>
                  <a:cs typeface="Inter Medium"/>
                  <a:sym typeface="Inter Medium"/>
                </a:rPr>
                <a:t>Factual Consistency</a:t>
              </a:r>
              <a:endParaRPr sz="1300">
                <a:solidFill>
                  <a:schemeClr val="lt1"/>
                </a:solidFill>
                <a:latin typeface="Inter Medium"/>
                <a:ea typeface="Inter Medium"/>
                <a:cs typeface="Inter Medium"/>
                <a:sym typeface="Inter Medium"/>
              </a:endParaRPr>
            </a:p>
          </p:txBody>
        </p:sp>
        <p:grpSp>
          <p:nvGrpSpPr>
            <p:cNvPr id="1308" name="Google Shape;1308;p75"/>
            <p:cNvGrpSpPr/>
            <p:nvPr/>
          </p:nvGrpSpPr>
          <p:grpSpPr>
            <a:xfrm>
              <a:off x="3939789" y="3251600"/>
              <a:ext cx="914618" cy="914312"/>
              <a:chOff x="816989" y="3392913"/>
              <a:chExt cx="914618" cy="914312"/>
            </a:xfrm>
          </p:grpSpPr>
          <p:sp>
            <p:nvSpPr>
              <p:cNvPr id="1309" name="Google Shape;1309;p75"/>
              <p:cNvSpPr txBox="1"/>
              <p:nvPr/>
            </p:nvSpPr>
            <p:spPr>
              <a:xfrm>
                <a:off x="1051228" y="3758461"/>
                <a:ext cx="465000" cy="181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IN" sz="1200">
                    <a:solidFill>
                      <a:schemeClr val="lt1"/>
                    </a:solidFill>
                    <a:latin typeface="Inter"/>
                    <a:ea typeface="Inter"/>
                    <a:cs typeface="Inter"/>
                    <a:sym typeface="Inter"/>
                  </a:rPr>
                  <a:t>98%</a:t>
                </a:r>
                <a:endParaRPr sz="1200">
                  <a:solidFill>
                    <a:schemeClr val="lt1"/>
                  </a:solidFill>
                  <a:latin typeface="Inter"/>
                  <a:ea typeface="Inter"/>
                  <a:cs typeface="Inter"/>
                  <a:sym typeface="Inter"/>
                </a:endParaRPr>
              </a:p>
            </p:txBody>
          </p:sp>
          <p:sp>
            <p:nvSpPr>
              <p:cNvPr id="1310" name="Google Shape;1310;p75"/>
              <p:cNvSpPr/>
              <p:nvPr/>
            </p:nvSpPr>
            <p:spPr>
              <a:xfrm>
                <a:off x="817207" y="3392913"/>
                <a:ext cx="914400" cy="912000"/>
              </a:xfrm>
              <a:prstGeom prst="donut">
                <a:avLst>
                  <a:gd fmla="val 25000" name="adj"/>
                </a:avLst>
              </a:prstGeom>
              <a:solidFill>
                <a:srgbClr val="7F7F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1" name="Google Shape;1311;p75"/>
              <p:cNvSpPr/>
              <p:nvPr/>
            </p:nvSpPr>
            <p:spPr>
              <a:xfrm rot="5400000">
                <a:off x="818189" y="3394025"/>
                <a:ext cx="912000" cy="914400"/>
              </a:xfrm>
              <a:prstGeom prst="blockArc">
                <a:avLst>
                  <a:gd fmla="val 10846913" name="adj1"/>
                  <a:gd fmla="val 9833412" name="adj2"/>
                  <a:gd fmla="val 24777"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1312" name="Google Shape;1312;p75"/>
          <p:cNvSpPr/>
          <p:nvPr/>
        </p:nvSpPr>
        <p:spPr>
          <a:xfrm>
            <a:off x="944367" y="1154225"/>
            <a:ext cx="3605374" cy="649343"/>
          </a:xfrm>
          <a:custGeom>
            <a:rect b="b" l="l" r="r" t="t"/>
            <a:pathLst>
              <a:path extrusionOk="0" h="2339975" w="1499116">
                <a:moveTo>
                  <a:pt x="0" y="0"/>
                </a:moveTo>
                <a:lnTo>
                  <a:pt x="1498599" y="0"/>
                </a:lnTo>
                <a:lnTo>
                  <a:pt x="1498599" y="0"/>
                </a:lnTo>
                <a:cubicBezTo>
                  <a:pt x="1500393" y="647641"/>
                  <a:pt x="1496805" y="1303579"/>
                  <a:pt x="1498599" y="1951220"/>
                </a:cubicBezTo>
                <a:lnTo>
                  <a:pt x="0" y="2339975"/>
                </a:lnTo>
                <a:lnTo>
                  <a:pt x="0" y="0"/>
                </a:lnTo>
                <a:close/>
              </a:path>
            </a:pathLst>
          </a:custGeom>
          <a:solidFill>
            <a:srgbClr val="FFE6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IN" sz="1349">
                <a:solidFill>
                  <a:srgbClr val="2E2E38"/>
                </a:solidFill>
                <a:latin typeface="Inter"/>
                <a:ea typeface="Inter"/>
                <a:cs typeface="Inter"/>
                <a:sym typeface="Inter"/>
              </a:rPr>
              <a:t>Utilising AI out-of-the-box runs into the issue of generic responses.</a:t>
            </a:r>
            <a:endParaRPr sz="1700"/>
          </a:p>
        </p:txBody>
      </p:sp>
      <p:sp>
        <p:nvSpPr>
          <p:cNvPr id="1313" name="Google Shape;1313;p75"/>
          <p:cNvSpPr txBox="1"/>
          <p:nvPr/>
        </p:nvSpPr>
        <p:spPr>
          <a:xfrm>
            <a:off x="951808" y="2024375"/>
            <a:ext cx="3603300" cy="3327600"/>
          </a:xfrm>
          <a:prstGeom prst="rect">
            <a:avLst/>
          </a:prstGeom>
          <a:noFill/>
          <a:ln>
            <a:noFill/>
          </a:ln>
        </p:spPr>
        <p:txBody>
          <a:bodyPr anchorCtr="0" anchor="t" bIns="0" lIns="0" spcFirstLastPara="1" rIns="0" wrap="square" tIns="0">
            <a:noAutofit/>
          </a:bodyPr>
          <a:lstStyle/>
          <a:p>
            <a:pPr indent="-172994" lvl="1" marL="179909" marR="0" rtl="0" algn="l">
              <a:lnSpc>
                <a:spcPct val="100000"/>
              </a:lnSpc>
              <a:spcBef>
                <a:spcPts val="0"/>
              </a:spcBef>
              <a:spcAft>
                <a:spcPts val="0"/>
              </a:spcAft>
              <a:buClr>
                <a:srgbClr val="FFE600"/>
              </a:buClr>
              <a:buSzPts val="1100"/>
              <a:buFont typeface="Inter"/>
              <a:buChar char="•"/>
            </a:pPr>
            <a:r>
              <a:rPr lang="en-IN" sz="1100">
                <a:solidFill>
                  <a:srgbClr val="FFFFFF"/>
                </a:solidFill>
                <a:latin typeface="Inter"/>
                <a:ea typeface="Inter"/>
                <a:cs typeface="Inter"/>
                <a:sym typeface="Inter"/>
              </a:rPr>
              <a:t>Feeding the AI with proprietary and accurate datasets will allow a tailored and enhanced system for NRMA.</a:t>
            </a:r>
            <a:endParaRPr sz="1100">
              <a:latin typeface="Inter"/>
              <a:ea typeface="Inter"/>
              <a:cs typeface="Inter"/>
              <a:sym typeface="Inter"/>
            </a:endParaRPr>
          </a:p>
          <a:p>
            <a:pPr indent="-103144" lvl="1" marL="179909" marR="0" rtl="0" algn="l">
              <a:lnSpc>
                <a:spcPct val="100000"/>
              </a:lnSpc>
              <a:spcBef>
                <a:spcPts val="300"/>
              </a:spcBef>
              <a:spcAft>
                <a:spcPts val="0"/>
              </a:spcAft>
              <a:buClr>
                <a:srgbClr val="FFE600"/>
              </a:buClr>
              <a:buSzPts val="1209"/>
              <a:buFont typeface="Inter Light"/>
              <a:buNone/>
            </a:pPr>
            <a:r>
              <a:t/>
            </a:r>
            <a:endParaRPr i="0" sz="1100" u="none" cap="none" strike="noStrike">
              <a:solidFill>
                <a:srgbClr val="FFFFFF"/>
              </a:solidFill>
              <a:latin typeface="Inter"/>
              <a:ea typeface="Inter"/>
              <a:cs typeface="Inter"/>
              <a:sym typeface="Inter"/>
            </a:endParaRPr>
          </a:p>
          <a:p>
            <a:pPr indent="-172994" lvl="1" marL="179909" marR="0" rtl="0" algn="l">
              <a:lnSpc>
                <a:spcPct val="100000"/>
              </a:lnSpc>
              <a:spcBef>
                <a:spcPts val="300"/>
              </a:spcBef>
              <a:spcAft>
                <a:spcPts val="0"/>
              </a:spcAft>
              <a:buClr>
                <a:srgbClr val="FFE600"/>
              </a:buClr>
              <a:buSzPts val="1100"/>
              <a:buFont typeface="Inter"/>
              <a:buChar char="•"/>
            </a:pPr>
            <a:r>
              <a:rPr lang="en-IN" sz="1100">
                <a:solidFill>
                  <a:srgbClr val="FFFFFF"/>
                </a:solidFill>
                <a:latin typeface="Inter"/>
                <a:ea typeface="Inter"/>
                <a:cs typeface="Inter"/>
                <a:sym typeface="Inter"/>
              </a:rPr>
              <a:t>The Cosine Similarity formula allows data to be retrieved from PDFs and CSV files.</a:t>
            </a:r>
            <a:endParaRPr sz="1100">
              <a:latin typeface="Inter"/>
              <a:ea typeface="Inter"/>
              <a:cs typeface="Inter"/>
              <a:sym typeface="Inter"/>
            </a:endParaRPr>
          </a:p>
          <a:p>
            <a:pPr indent="-103144" lvl="1" marL="179909" marR="0" rtl="0" algn="l">
              <a:lnSpc>
                <a:spcPct val="100000"/>
              </a:lnSpc>
              <a:spcBef>
                <a:spcPts val="300"/>
              </a:spcBef>
              <a:spcAft>
                <a:spcPts val="0"/>
              </a:spcAft>
              <a:buClr>
                <a:srgbClr val="FFE600"/>
              </a:buClr>
              <a:buSzPts val="1209"/>
              <a:buFont typeface="Inter Light"/>
              <a:buNone/>
            </a:pPr>
            <a:r>
              <a:t/>
            </a:r>
            <a:endParaRPr i="0" sz="1100" u="none" cap="none" strike="noStrike">
              <a:solidFill>
                <a:srgbClr val="FFFFFF"/>
              </a:solidFill>
              <a:latin typeface="Inter"/>
              <a:ea typeface="Inter"/>
              <a:cs typeface="Inter"/>
              <a:sym typeface="Inter"/>
            </a:endParaRPr>
          </a:p>
          <a:p>
            <a:pPr indent="-172994" lvl="1" marL="179909" marR="0" rtl="0" algn="l">
              <a:lnSpc>
                <a:spcPct val="100000"/>
              </a:lnSpc>
              <a:spcBef>
                <a:spcPts val="300"/>
              </a:spcBef>
              <a:spcAft>
                <a:spcPts val="0"/>
              </a:spcAft>
              <a:buClr>
                <a:srgbClr val="FFE600"/>
              </a:buClr>
              <a:buSzPts val="1100"/>
              <a:buFont typeface="Inter"/>
              <a:buChar char="•"/>
            </a:pPr>
            <a:r>
              <a:rPr lang="en-IN" sz="1100">
                <a:solidFill>
                  <a:srgbClr val="FFFFFF"/>
                </a:solidFill>
                <a:latin typeface="Inter"/>
                <a:ea typeface="Inter"/>
                <a:cs typeface="Inter"/>
                <a:sym typeface="Inter"/>
              </a:rPr>
              <a:t>Tokenization is pivotal in translating the user query into a language that GPT-4o-mini can interpret.</a:t>
            </a:r>
            <a:endParaRPr sz="1100">
              <a:latin typeface="Inter"/>
              <a:ea typeface="Inter"/>
              <a:cs typeface="Inter"/>
              <a:sym typeface="Inter"/>
            </a:endParaRPr>
          </a:p>
          <a:p>
            <a:pPr indent="-103144" lvl="1" marL="179909" marR="0" rtl="0" algn="l">
              <a:lnSpc>
                <a:spcPct val="100000"/>
              </a:lnSpc>
              <a:spcBef>
                <a:spcPts val="300"/>
              </a:spcBef>
              <a:spcAft>
                <a:spcPts val="0"/>
              </a:spcAft>
              <a:buClr>
                <a:srgbClr val="FFE600"/>
              </a:buClr>
              <a:buSzPts val="1209"/>
              <a:buFont typeface="Inter Light"/>
              <a:buNone/>
            </a:pPr>
            <a:r>
              <a:t/>
            </a:r>
            <a:endParaRPr i="0" sz="1100" u="none" cap="none" strike="noStrike">
              <a:solidFill>
                <a:srgbClr val="FFFFFF"/>
              </a:solidFill>
              <a:latin typeface="Inter"/>
              <a:ea typeface="Inter"/>
              <a:cs typeface="Inter"/>
              <a:sym typeface="Inter"/>
            </a:endParaRPr>
          </a:p>
          <a:p>
            <a:pPr indent="-172994" lvl="1" marL="179909" marR="0" rtl="0" algn="l">
              <a:lnSpc>
                <a:spcPct val="100000"/>
              </a:lnSpc>
              <a:spcBef>
                <a:spcPts val="300"/>
              </a:spcBef>
              <a:spcAft>
                <a:spcPts val="0"/>
              </a:spcAft>
              <a:buClr>
                <a:srgbClr val="FFE600"/>
              </a:buClr>
              <a:buSzPts val="1100"/>
              <a:buFont typeface="Inter"/>
              <a:buChar char="•"/>
            </a:pPr>
            <a:r>
              <a:rPr lang="en-IN" sz="1100">
                <a:solidFill>
                  <a:srgbClr val="FFFFFF"/>
                </a:solidFill>
                <a:latin typeface="Inter"/>
                <a:ea typeface="Inter"/>
                <a:cs typeface="Inter"/>
                <a:sym typeface="Inter"/>
              </a:rPr>
              <a:t>Operating cost of the AI is A$227.79 per month or A$9.54 per day (subject to ± A$5.00 depending on usage).</a:t>
            </a:r>
            <a:endParaRPr sz="1100">
              <a:latin typeface="Inter"/>
              <a:ea typeface="Inter"/>
              <a:cs typeface="Inter"/>
              <a:sym typeface="Inter"/>
            </a:endParaRPr>
          </a:p>
          <a:p>
            <a:pPr indent="-103144" lvl="1" marL="179909" marR="0" rtl="0" algn="l">
              <a:lnSpc>
                <a:spcPct val="100000"/>
              </a:lnSpc>
              <a:spcBef>
                <a:spcPts val="300"/>
              </a:spcBef>
              <a:spcAft>
                <a:spcPts val="0"/>
              </a:spcAft>
              <a:buClr>
                <a:srgbClr val="FFE600"/>
              </a:buClr>
              <a:buSzPts val="1209"/>
              <a:buFont typeface="Inter Light"/>
              <a:buNone/>
            </a:pPr>
            <a:r>
              <a:t/>
            </a:r>
            <a:endParaRPr i="0" sz="1100" u="none" cap="none" strike="noStrike">
              <a:solidFill>
                <a:srgbClr val="FFFFFF"/>
              </a:solidFill>
              <a:latin typeface="Inter"/>
              <a:ea typeface="Inter"/>
              <a:cs typeface="Inter"/>
              <a:sym typeface="Inter"/>
            </a:endParaRPr>
          </a:p>
          <a:p>
            <a:pPr indent="-172994" lvl="1" marL="179909" marR="0" rtl="0" algn="l">
              <a:lnSpc>
                <a:spcPct val="100000"/>
              </a:lnSpc>
              <a:spcBef>
                <a:spcPts val="300"/>
              </a:spcBef>
              <a:spcAft>
                <a:spcPts val="0"/>
              </a:spcAft>
              <a:buClr>
                <a:srgbClr val="FFE600"/>
              </a:buClr>
              <a:buSzPts val="1100"/>
              <a:buFont typeface="Inter"/>
              <a:buChar char="•"/>
            </a:pPr>
            <a:r>
              <a:rPr i="0" lang="en-IN" sz="1100" u="none" cap="none" strike="noStrike">
                <a:solidFill>
                  <a:srgbClr val="FFFFFF"/>
                </a:solidFill>
                <a:latin typeface="Inter"/>
                <a:ea typeface="Inter"/>
                <a:cs typeface="Inter"/>
                <a:sym typeface="Inter"/>
              </a:rPr>
              <a:t>Across the organization, human talent will focus on higher-value tasks and work with technology in entirely new ways.</a:t>
            </a:r>
            <a:endParaRPr i="0" sz="1100" u="none" cap="none" strike="noStrike">
              <a:solidFill>
                <a:srgbClr val="FFFFFF"/>
              </a:solidFill>
              <a:latin typeface="Inter"/>
              <a:ea typeface="Inter"/>
              <a:cs typeface="Inter"/>
              <a:sym typeface="Inter"/>
            </a:endParaRPr>
          </a:p>
        </p:txBody>
      </p:sp>
      <p:pic>
        <p:nvPicPr>
          <p:cNvPr id="1314" name="Google Shape;1314;p75"/>
          <p:cNvPicPr preferRelativeResize="0"/>
          <p:nvPr/>
        </p:nvPicPr>
        <p:blipFill rotWithShape="1">
          <a:blip r:embed="rId3">
            <a:alphaModFix/>
          </a:blip>
          <a:srcRect b="42787" l="36672" r="27966" t="30375"/>
          <a:stretch/>
        </p:blipFill>
        <p:spPr>
          <a:xfrm>
            <a:off x="8728028" y="164747"/>
            <a:ext cx="647700" cy="647700"/>
          </a:xfrm>
          <a:prstGeom prst="ellipse">
            <a:avLst/>
          </a:prstGeom>
          <a:noFill/>
          <a:ln>
            <a:noFill/>
          </a:ln>
        </p:spPr>
      </p:pic>
      <p:sp>
        <p:nvSpPr>
          <p:cNvPr id="1315" name="Google Shape;1315;p75"/>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Eugene Sung</a:t>
            </a:r>
            <a:endParaRPr sz="1500">
              <a:latin typeface="Inter SemiBold"/>
              <a:ea typeface="Inter SemiBold"/>
              <a:cs typeface="Inter SemiBold"/>
              <a:sym typeface="Inter SemiBold"/>
            </a:endParaRPr>
          </a:p>
        </p:txBody>
      </p:sp>
      <p:sp>
        <p:nvSpPr>
          <p:cNvPr id="1316" name="Google Shape;1316;p75"/>
          <p:cNvSpPr txBox="1"/>
          <p:nvPr/>
        </p:nvSpPr>
        <p:spPr>
          <a:xfrm>
            <a:off x="8897350" y="3769375"/>
            <a:ext cx="2141400" cy="105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IN" sz="1100">
                <a:solidFill>
                  <a:srgbClr val="FFFFFF"/>
                </a:solidFill>
                <a:latin typeface="Inter"/>
                <a:ea typeface="Inter"/>
                <a:cs typeface="Inter"/>
                <a:sym typeface="Inter"/>
              </a:rPr>
              <a:t>With the time reduction, a client can dedicate this time on higher value activities and help reduce employee burnout and avoid repetitive activities.</a:t>
            </a:r>
            <a:endParaRPr sz="1100">
              <a:solidFill>
                <a:srgbClr val="FFFFFF"/>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0"/>
          <p:cNvPicPr preferRelativeResize="0"/>
          <p:nvPr>
            <p:ph idx="2" type="pic"/>
          </p:nvPr>
        </p:nvPicPr>
        <p:blipFill rotWithShape="1">
          <a:blip r:embed="rId3">
            <a:alphaModFix/>
          </a:blip>
          <a:srcRect b="8186" l="0" r="0" t="8194"/>
          <a:stretch/>
        </p:blipFill>
        <p:spPr>
          <a:xfrm>
            <a:off x="0" y="0"/>
            <a:ext cx="12198298" cy="6858000"/>
          </a:xfrm>
          <a:prstGeom prst="rect">
            <a:avLst/>
          </a:prstGeom>
          <a:noFill/>
          <a:ln>
            <a:noFill/>
          </a:ln>
        </p:spPr>
      </p:pic>
      <p:sp>
        <p:nvSpPr>
          <p:cNvPr id="376" name="Google Shape;376;p40"/>
          <p:cNvSpPr/>
          <p:nvPr/>
        </p:nvSpPr>
        <p:spPr>
          <a:xfrm>
            <a:off x="3150" y="0"/>
            <a:ext cx="12192000" cy="6858000"/>
          </a:xfrm>
          <a:prstGeom prst="rect">
            <a:avLst/>
          </a:pr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77" name="Google Shape;377;p40"/>
          <p:cNvSpPr/>
          <p:nvPr/>
        </p:nvSpPr>
        <p:spPr>
          <a:xfrm rot="5400000">
            <a:off x="782052" y="6532155"/>
            <a:ext cx="365700" cy="96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Inter Light"/>
              <a:ea typeface="Inter Light"/>
              <a:cs typeface="Inter Light"/>
              <a:sym typeface="Inter Light"/>
            </a:endParaRPr>
          </a:p>
        </p:txBody>
      </p:sp>
      <p:sp>
        <p:nvSpPr>
          <p:cNvPr id="378" name="Google Shape;378;p40"/>
          <p:cNvSpPr/>
          <p:nvPr/>
        </p:nvSpPr>
        <p:spPr>
          <a:xfrm>
            <a:off x="838637" y="3251200"/>
            <a:ext cx="6950400" cy="812700"/>
          </a:xfrm>
          <a:prstGeom prst="rect">
            <a:avLst/>
          </a:prstGeom>
          <a:solidFill>
            <a:schemeClr val="dk2"/>
          </a:solidFill>
          <a:ln>
            <a:noFill/>
          </a:ln>
        </p:spPr>
        <p:txBody>
          <a:bodyPr anchorCtr="0" anchor="ctr" bIns="45700" lIns="1828800" spcFirstLastPara="1" rIns="91425" wrap="square" tIns="45700">
            <a:noAutofit/>
          </a:bodyPr>
          <a:lstStyle/>
          <a:p>
            <a:pPr indent="0" lvl="0" marL="0" rtl="0" algn="l">
              <a:spcBef>
                <a:spcPts val="0"/>
              </a:spcBef>
              <a:spcAft>
                <a:spcPts val="0"/>
              </a:spcAft>
              <a:buSzPts val="2000"/>
              <a:buNone/>
            </a:pPr>
            <a:r>
              <a:rPr b="1" lang="en-IN" sz="2000">
                <a:solidFill>
                  <a:schemeClr val="lt2"/>
                </a:solidFill>
                <a:latin typeface="Inter"/>
                <a:ea typeface="Inter"/>
                <a:cs typeface="Inter"/>
                <a:sym typeface="Inter"/>
              </a:rPr>
              <a:t>Team Overview</a:t>
            </a:r>
            <a:endParaRPr b="1" sz="2000">
              <a:solidFill>
                <a:schemeClr val="lt2"/>
              </a:solidFill>
              <a:latin typeface="Inter"/>
              <a:ea typeface="Inter"/>
              <a:cs typeface="Inter"/>
              <a:sym typeface="Inter"/>
            </a:endParaRPr>
          </a:p>
        </p:txBody>
      </p:sp>
      <p:sp>
        <p:nvSpPr>
          <p:cNvPr id="379" name="Google Shape;379;p40"/>
          <p:cNvSpPr txBox="1"/>
          <p:nvPr/>
        </p:nvSpPr>
        <p:spPr>
          <a:xfrm>
            <a:off x="940289" y="2510622"/>
            <a:ext cx="1555500" cy="14469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8800">
                <a:solidFill>
                  <a:schemeClr val="lt1"/>
                </a:solidFill>
                <a:latin typeface="Inter"/>
                <a:ea typeface="Inter"/>
                <a:cs typeface="Inter"/>
                <a:sym typeface="Inter"/>
              </a:rPr>
              <a:t>1</a:t>
            </a:r>
            <a:endParaRPr sz="3600">
              <a:solidFill>
                <a:schemeClr val="lt1"/>
              </a:solidFill>
              <a:latin typeface="Inter Light"/>
              <a:ea typeface="Inter Light"/>
              <a:cs typeface="Inter Light"/>
              <a:sym typeface="Inter Light"/>
            </a:endParaRPr>
          </a:p>
        </p:txBody>
      </p:sp>
      <p:sp>
        <p:nvSpPr>
          <p:cNvPr id="380" name="Google Shape;380;p40"/>
          <p:cNvSpPr txBox="1"/>
          <p:nvPr/>
        </p:nvSpPr>
        <p:spPr>
          <a:xfrm>
            <a:off x="606419" y="6398054"/>
            <a:ext cx="4575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76"/>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Final Dataset - Rows &amp; Columns</a:t>
            </a:r>
            <a:endParaRPr/>
          </a:p>
        </p:txBody>
      </p:sp>
      <p:sp>
        <p:nvSpPr>
          <p:cNvPr id="1323" name="Google Shape;1323;p76"/>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1324" name="Google Shape;1324;p76"/>
          <p:cNvPicPr preferRelativeResize="0"/>
          <p:nvPr/>
        </p:nvPicPr>
        <p:blipFill>
          <a:blip r:embed="rId3">
            <a:alphaModFix/>
          </a:blip>
          <a:stretch>
            <a:fillRect/>
          </a:stretch>
        </p:blipFill>
        <p:spPr>
          <a:xfrm>
            <a:off x="152400" y="1256575"/>
            <a:ext cx="11938201" cy="4926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77"/>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WebApp Claims Processing Detailed</a:t>
            </a:r>
            <a:endParaRPr/>
          </a:p>
        </p:txBody>
      </p:sp>
      <p:sp>
        <p:nvSpPr>
          <p:cNvPr id="1331" name="Google Shape;1331;p77"/>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1332" name="Google Shape;1332;p77"/>
          <p:cNvPicPr preferRelativeResize="0"/>
          <p:nvPr/>
        </p:nvPicPr>
        <p:blipFill rotWithShape="1">
          <a:blip r:embed="rId3">
            <a:alphaModFix/>
          </a:blip>
          <a:srcRect b="10802" l="2784" r="3468" t="2849"/>
          <a:stretch/>
        </p:blipFill>
        <p:spPr>
          <a:xfrm>
            <a:off x="3175" y="1633875"/>
            <a:ext cx="12198350" cy="35902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78"/>
          <p:cNvSpPr/>
          <p:nvPr/>
        </p:nvSpPr>
        <p:spPr>
          <a:xfrm>
            <a:off x="7957175" y="1787000"/>
            <a:ext cx="3455400" cy="515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1339" name="Google Shape;1339;p78"/>
          <p:cNvSpPr/>
          <p:nvPr/>
        </p:nvSpPr>
        <p:spPr>
          <a:xfrm>
            <a:off x="3632166" y="2547695"/>
            <a:ext cx="1552200" cy="1244700"/>
          </a:xfrm>
          <a:prstGeom prst="rect">
            <a:avLst/>
          </a:prstGeom>
          <a:solidFill>
            <a:srgbClr val="8888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Inter Light"/>
              <a:ea typeface="Inter Light"/>
              <a:cs typeface="Inter Light"/>
              <a:sym typeface="Inter Light"/>
            </a:endParaRPr>
          </a:p>
        </p:txBody>
      </p:sp>
      <p:sp>
        <p:nvSpPr>
          <p:cNvPr id="1340" name="Google Shape;1340;p78"/>
          <p:cNvSpPr txBox="1"/>
          <p:nvPr>
            <p:ph type="title"/>
          </p:nvPr>
        </p:nvSpPr>
        <p:spPr>
          <a:xfrm>
            <a:off x="613093" y="27465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IN" sz="3000">
                <a:latin typeface="Inter"/>
                <a:ea typeface="Inter"/>
                <a:cs typeface="Inter"/>
                <a:sym typeface="Inter"/>
              </a:rPr>
              <a:t>Future Considerations</a:t>
            </a:r>
            <a:endParaRPr sz="2000">
              <a:solidFill>
                <a:schemeClr val="dk2"/>
              </a:solidFill>
              <a:latin typeface="Inter"/>
              <a:ea typeface="Inter"/>
              <a:cs typeface="Inter"/>
              <a:sym typeface="Inter"/>
            </a:endParaRPr>
          </a:p>
        </p:txBody>
      </p:sp>
      <p:grpSp>
        <p:nvGrpSpPr>
          <p:cNvPr id="1341" name="Google Shape;1341;p78"/>
          <p:cNvGrpSpPr/>
          <p:nvPr/>
        </p:nvGrpSpPr>
        <p:grpSpPr>
          <a:xfrm>
            <a:off x="329059" y="1793765"/>
            <a:ext cx="1708831" cy="516343"/>
            <a:chOff x="1177200" y="3803950"/>
            <a:chExt cx="1478100" cy="746700"/>
          </a:xfrm>
        </p:grpSpPr>
        <p:sp>
          <p:nvSpPr>
            <p:cNvPr id="1342" name="Google Shape;1342;p78"/>
            <p:cNvSpPr/>
            <p:nvPr/>
          </p:nvSpPr>
          <p:spPr>
            <a:xfrm>
              <a:off x="1177200" y="3803950"/>
              <a:ext cx="1478100" cy="746700"/>
            </a:xfrm>
            <a:prstGeom prst="homePlate">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1343" name="Google Shape;1343;p78"/>
            <p:cNvSpPr txBox="1"/>
            <p:nvPr/>
          </p:nvSpPr>
          <p:spPr>
            <a:xfrm>
              <a:off x="1496336" y="4033062"/>
              <a:ext cx="913200" cy="337200"/>
            </a:xfrm>
            <a:prstGeom prst="rect">
              <a:avLst/>
            </a:prstGeom>
            <a:noFill/>
            <a:ln>
              <a:noFill/>
            </a:ln>
          </p:spPr>
          <p:txBody>
            <a:bodyPr anchorCtr="0" anchor="t" bIns="0" lIns="0" spcFirstLastPara="1" rIns="0" wrap="square" tIns="36550">
              <a:spAutoFit/>
            </a:bodyPr>
            <a:lstStyle/>
            <a:p>
              <a:pPr indent="0" lvl="0" marL="0" marR="0" rtl="0" algn="l">
                <a:lnSpc>
                  <a:spcPct val="85000"/>
                </a:lnSpc>
                <a:spcBef>
                  <a:spcPts val="0"/>
                </a:spcBef>
                <a:spcAft>
                  <a:spcPts val="0"/>
                </a:spcAft>
                <a:buNone/>
              </a:pPr>
              <a:r>
                <a:rPr lang="en-IN" sz="1500">
                  <a:latin typeface="Inter SemiBold"/>
                  <a:ea typeface="Inter SemiBold"/>
                  <a:cs typeface="Inter SemiBold"/>
                  <a:sym typeface="Inter SemiBold"/>
                </a:rPr>
                <a:t>Problem</a:t>
              </a:r>
              <a:endParaRPr sz="1500">
                <a:solidFill>
                  <a:srgbClr val="000000"/>
                </a:solidFill>
                <a:latin typeface="Inter SemiBold"/>
                <a:ea typeface="Inter SemiBold"/>
                <a:cs typeface="Inter SemiBold"/>
                <a:sym typeface="Inter SemiBold"/>
              </a:endParaRPr>
            </a:p>
          </p:txBody>
        </p:sp>
      </p:grpSp>
      <p:grpSp>
        <p:nvGrpSpPr>
          <p:cNvPr id="1344" name="Google Shape;1344;p78"/>
          <p:cNvGrpSpPr/>
          <p:nvPr/>
        </p:nvGrpSpPr>
        <p:grpSpPr>
          <a:xfrm>
            <a:off x="3632061" y="1803975"/>
            <a:ext cx="1820575" cy="515098"/>
            <a:chOff x="2368525" y="3804850"/>
            <a:chExt cx="1584900" cy="744900"/>
          </a:xfrm>
        </p:grpSpPr>
        <p:sp>
          <p:nvSpPr>
            <p:cNvPr id="1345" name="Google Shape;1345;p78"/>
            <p:cNvSpPr/>
            <p:nvPr/>
          </p:nvSpPr>
          <p:spPr>
            <a:xfrm>
              <a:off x="2368525" y="3804850"/>
              <a:ext cx="1584900" cy="744900"/>
            </a:xfrm>
            <a:prstGeom prst="chevron">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1346" name="Google Shape;1346;p78"/>
            <p:cNvSpPr txBox="1"/>
            <p:nvPr/>
          </p:nvSpPr>
          <p:spPr>
            <a:xfrm>
              <a:off x="2686734" y="4031288"/>
              <a:ext cx="1195800" cy="337200"/>
            </a:xfrm>
            <a:prstGeom prst="rect">
              <a:avLst/>
            </a:prstGeom>
            <a:noFill/>
            <a:ln>
              <a:noFill/>
            </a:ln>
          </p:spPr>
          <p:txBody>
            <a:bodyPr anchorCtr="0" anchor="t" bIns="0" lIns="0" spcFirstLastPara="1" rIns="0" wrap="square" tIns="36550">
              <a:spAutoFit/>
            </a:bodyPr>
            <a:lstStyle/>
            <a:p>
              <a:pPr indent="0" lvl="0" marL="0" marR="0" rtl="0" algn="l">
                <a:lnSpc>
                  <a:spcPct val="85000"/>
                </a:lnSpc>
                <a:spcBef>
                  <a:spcPts val="0"/>
                </a:spcBef>
                <a:spcAft>
                  <a:spcPts val="0"/>
                </a:spcAft>
                <a:buNone/>
              </a:pPr>
              <a:r>
                <a:rPr lang="en-IN" sz="1500">
                  <a:latin typeface="Inter SemiBold"/>
                  <a:ea typeface="Inter SemiBold"/>
                  <a:cs typeface="Inter SemiBold"/>
                  <a:sym typeface="Inter SemiBold"/>
                </a:rPr>
                <a:t>Innovation</a:t>
              </a:r>
              <a:endParaRPr sz="1500">
                <a:solidFill>
                  <a:srgbClr val="000000"/>
                </a:solidFill>
                <a:latin typeface="Inter SemiBold"/>
                <a:ea typeface="Inter SemiBold"/>
                <a:cs typeface="Inter SemiBold"/>
                <a:sym typeface="Inter SemiBold"/>
              </a:endParaRPr>
            </a:p>
          </p:txBody>
        </p:sp>
      </p:grpSp>
      <p:grpSp>
        <p:nvGrpSpPr>
          <p:cNvPr id="1347" name="Google Shape;1347;p78"/>
          <p:cNvGrpSpPr/>
          <p:nvPr/>
        </p:nvGrpSpPr>
        <p:grpSpPr>
          <a:xfrm>
            <a:off x="5361129" y="1803975"/>
            <a:ext cx="1877126" cy="515098"/>
            <a:chOff x="2368525" y="3804850"/>
            <a:chExt cx="1702455" cy="744900"/>
          </a:xfrm>
        </p:grpSpPr>
        <p:sp>
          <p:nvSpPr>
            <p:cNvPr id="1348" name="Google Shape;1348;p78"/>
            <p:cNvSpPr/>
            <p:nvPr/>
          </p:nvSpPr>
          <p:spPr>
            <a:xfrm>
              <a:off x="2368525" y="3804850"/>
              <a:ext cx="1584900" cy="744900"/>
            </a:xfrm>
            <a:prstGeom prst="chevron">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1349" name="Google Shape;1349;p78"/>
            <p:cNvSpPr txBox="1"/>
            <p:nvPr/>
          </p:nvSpPr>
          <p:spPr>
            <a:xfrm>
              <a:off x="3040780" y="4012156"/>
              <a:ext cx="1030200" cy="337200"/>
            </a:xfrm>
            <a:prstGeom prst="rect">
              <a:avLst/>
            </a:prstGeom>
            <a:noFill/>
            <a:ln>
              <a:noFill/>
            </a:ln>
          </p:spPr>
          <p:txBody>
            <a:bodyPr anchorCtr="0" anchor="t" bIns="0" lIns="0" spcFirstLastPara="1" rIns="0" wrap="square" tIns="36550">
              <a:spAutoFit/>
            </a:bodyPr>
            <a:lstStyle/>
            <a:p>
              <a:pPr indent="0" lvl="0" marL="0" marR="0" rtl="0" algn="l">
                <a:lnSpc>
                  <a:spcPct val="85000"/>
                </a:lnSpc>
                <a:spcBef>
                  <a:spcPts val="0"/>
                </a:spcBef>
                <a:spcAft>
                  <a:spcPts val="0"/>
                </a:spcAft>
                <a:buNone/>
              </a:pPr>
              <a:r>
                <a:rPr lang="en-IN" sz="1500">
                  <a:latin typeface="Inter SemiBold"/>
                  <a:ea typeface="Inter SemiBold"/>
                  <a:cs typeface="Inter SemiBold"/>
                  <a:sym typeface="Inter SemiBold"/>
                </a:rPr>
                <a:t>Era</a:t>
              </a:r>
              <a:endParaRPr sz="1500">
                <a:solidFill>
                  <a:srgbClr val="000000"/>
                </a:solidFill>
                <a:latin typeface="Inter SemiBold"/>
                <a:ea typeface="Inter SemiBold"/>
                <a:cs typeface="Inter SemiBold"/>
                <a:sym typeface="Inter SemiBold"/>
              </a:endParaRPr>
            </a:p>
          </p:txBody>
        </p:sp>
      </p:grpSp>
      <p:grpSp>
        <p:nvGrpSpPr>
          <p:cNvPr id="1350" name="Google Shape;1350;p78"/>
          <p:cNvGrpSpPr/>
          <p:nvPr/>
        </p:nvGrpSpPr>
        <p:grpSpPr>
          <a:xfrm>
            <a:off x="1927516" y="1800234"/>
            <a:ext cx="1820578" cy="515098"/>
            <a:chOff x="2368525" y="3804850"/>
            <a:chExt cx="1584903" cy="744900"/>
          </a:xfrm>
        </p:grpSpPr>
        <p:sp>
          <p:nvSpPr>
            <p:cNvPr id="1351" name="Google Shape;1351;p78"/>
            <p:cNvSpPr/>
            <p:nvPr/>
          </p:nvSpPr>
          <p:spPr>
            <a:xfrm>
              <a:off x="2368525" y="3804850"/>
              <a:ext cx="1584900" cy="744900"/>
            </a:xfrm>
            <a:prstGeom prst="chevron">
              <a:avLst>
                <a:gd fmla="val 50000" name="adj"/>
              </a:avLst>
            </a:prstGeom>
            <a:solidFill>
              <a:srgbClr val="FFE6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00">
                <a:solidFill>
                  <a:srgbClr val="2E2E38"/>
                </a:solidFill>
                <a:latin typeface="Inter Light"/>
                <a:ea typeface="Inter Light"/>
                <a:cs typeface="Inter Light"/>
                <a:sym typeface="Inter Light"/>
              </a:endParaRPr>
            </a:p>
          </p:txBody>
        </p:sp>
        <p:sp>
          <p:nvSpPr>
            <p:cNvPr id="1352" name="Google Shape;1352;p78"/>
            <p:cNvSpPr txBox="1"/>
            <p:nvPr/>
          </p:nvSpPr>
          <p:spPr>
            <a:xfrm>
              <a:off x="2712628" y="4026340"/>
              <a:ext cx="1240800" cy="337200"/>
            </a:xfrm>
            <a:prstGeom prst="rect">
              <a:avLst/>
            </a:prstGeom>
            <a:noFill/>
            <a:ln>
              <a:noFill/>
            </a:ln>
          </p:spPr>
          <p:txBody>
            <a:bodyPr anchorCtr="0" anchor="t" bIns="0" lIns="0" spcFirstLastPara="1" rIns="0" wrap="square" tIns="36550">
              <a:spAutoFit/>
            </a:bodyPr>
            <a:lstStyle/>
            <a:p>
              <a:pPr indent="0" lvl="0" marL="0" marR="0" rtl="0" algn="l">
                <a:lnSpc>
                  <a:spcPct val="85000"/>
                </a:lnSpc>
                <a:spcBef>
                  <a:spcPts val="0"/>
                </a:spcBef>
                <a:spcAft>
                  <a:spcPts val="0"/>
                </a:spcAft>
                <a:buNone/>
              </a:pPr>
              <a:r>
                <a:rPr lang="en-IN" sz="1500">
                  <a:latin typeface="Inter SemiBold"/>
                  <a:ea typeface="Inter SemiBold"/>
                  <a:cs typeface="Inter SemiBold"/>
                  <a:sym typeface="Inter SemiBold"/>
                </a:rPr>
                <a:t>Technology</a:t>
              </a:r>
              <a:endParaRPr sz="1500">
                <a:solidFill>
                  <a:srgbClr val="000000"/>
                </a:solidFill>
                <a:latin typeface="Inter SemiBold"/>
                <a:ea typeface="Inter SemiBold"/>
                <a:cs typeface="Inter SemiBold"/>
                <a:sym typeface="Inter SemiBold"/>
              </a:endParaRPr>
            </a:p>
          </p:txBody>
        </p:sp>
      </p:grpSp>
      <p:sp>
        <p:nvSpPr>
          <p:cNvPr id="1353" name="Google Shape;1353;p78"/>
          <p:cNvSpPr/>
          <p:nvPr/>
        </p:nvSpPr>
        <p:spPr>
          <a:xfrm>
            <a:off x="329000" y="2539895"/>
            <a:ext cx="1444500" cy="1244700"/>
          </a:xfrm>
          <a:prstGeom prst="rect">
            <a:avLst/>
          </a:prstGeom>
          <a:solidFill>
            <a:srgbClr val="8888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Inter Light"/>
              <a:ea typeface="Inter Light"/>
              <a:cs typeface="Inter Light"/>
              <a:sym typeface="Inter Light"/>
            </a:endParaRPr>
          </a:p>
        </p:txBody>
      </p:sp>
      <p:sp>
        <p:nvSpPr>
          <p:cNvPr id="1354" name="Google Shape;1354;p78"/>
          <p:cNvSpPr txBox="1"/>
          <p:nvPr/>
        </p:nvSpPr>
        <p:spPr>
          <a:xfrm>
            <a:off x="329150" y="2542305"/>
            <a:ext cx="1444500" cy="11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900">
                <a:solidFill>
                  <a:schemeClr val="lt1"/>
                </a:solidFill>
                <a:latin typeface="Inter Light"/>
                <a:ea typeface="Inter Light"/>
                <a:cs typeface="Inter Light"/>
                <a:sym typeface="Inter Light"/>
              </a:rPr>
              <a:t>• Document comes in various formats. </a:t>
            </a:r>
            <a:endParaRPr sz="900">
              <a:solidFill>
                <a:schemeClr val="lt1"/>
              </a:solidFill>
              <a:latin typeface="Inter Light"/>
              <a:ea typeface="Inter Light"/>
              <a:cs typeface="Inter Light"/>
              <a:sym typeface="Inter Light"/>
            </a:endParaRPr>
          </a:p>
          <a:p>
            <a:pPr indent="0" lvl="0" marL="0" rtl="0" algn="l">
              <a:spcBef>
                <a:spcPts val="0"/>
              </a:spcBef>
              <a:spcAft>
                <a:spcPts val="0"/>
              </a:spcAft>
              <a:buClr>
                <a:schemeClr val="lt2"/>
              </a:buClr>
              <a:buSzPts val="1100"/>
              <a:buFont typeface="Arial"/>
              <a:buNone/>
            </a:pPr>
            <a:r>
              <a:rPr lang="en-IN" sz="900">
                <a:solidFill>
                  <a:schemeClr val="lt1"/>
                </a:solidFill>
                <a:latin typeface="Inter Light"/>
                <a:ea typeface="Inter Light"/>
                <a:cs typeface="Inter Light"/>
                <a:sym typeface="Inter Light"/>
              </a:rPr>
              <a:t>• Driver license: </a:t>
            </a:r>
            <a:endParaRPr sz="900">
              <a:solidFill>
                <a:schemeClr val="lt1"/>
              </a:solidFill>
              <a:latin typeface="Inter Light"/>
              <a:ea typeface="Inter Light"/>
              <a:cs typeface="Inter Light"/>
              <a:sym typeface="Inter Light"/>
            </a:endParaRPr>
          </a:p>
          <a:p>
            <a:pPr indent="0" lvl="0" marL="0" rtl="0" algn="l">
              <a:spcBef>
                <a:spcPts val="0"/>
              </a:spcBef>
              <a:spcAft>
                <a:spcPts val="0"/>
              </a:spcAft>
              <a:buClr>
                <a:schemeClr val="lt2"/>
              </a:buClr>
              <a:buSzPts val="1100"/>
              <a:buFont typeface="Arial"/>
              <a:buNone/>
            </a:pPr>
            <a:r>
              <a:rPr lang="en-IN" sz="900">
                <a:solidFill>
                  <a:schemeClr val="lt1"/>
                </a:solidFill>
                <a:latin typeface="Inter Light"/>
                <a:ea typeface="Inter Light"/>
                <a:cs typeface="Inter Light"/>
                <a:sym typeface="Inter Light"/>
              </a:rPr>
              <a:t>      - NSW, VIC, QLD</a:t>
            </a:r>
            <a:endParaRPr sz="900">
              <a:solidFill>
                <a:schemeClr val="lt1"/>
              </a:solidFill>
              <a:latin typeface="Inter Light"/>
              <a:ea typeface="Inter Light"/>
              <a:cs typeface="Inter Light"/>
              <a:sym typeface="Inter Light"/>
            </a:endParaRPr>
          </a:p>
          <a:p>
            <a:pPr indent="0" lvl="0" marL="0" rtl="0" algn="l">
              <a:spcBef>
                <a:spcPts val="0"/>
              </a:spcBef>
              <a:spcAft>
                <a:spcPts val="0"/>
              </a:spcAft>
              <a:buClr>
                <a:schemeClr val="lt2"/>
              </a:buClr>
              <a:buSzPts val="1100"/>
              <a:buFont typeface="Arial"/>
              <a:buNone/>
            </a:pPr>
            <a:r>
              <a:rPr lang="en-IN" sz="900">
                <a:solidFill>
                  <a:schemeClr val="lt1"/>
                </a:solidFill>
                <a:latin typeface="Inter Light"/>
                <a:ea typeface="Inter Light"/>
                <a:cs typeface="Inter Light"/>
                <a:sym typeface="Inter Light"/>
              </a:rPr>
              <a:t>      - 1980, 1994, 2004</a:t>
            </a:r>
            <a:endParaRPr sz="900">
              <a:solidFill>
                <a:schemeClr val="lt1"/>
              </a:solidFill>
              <a:latin typeface="Inter Light"/>
              <a:ea typeface="Inter Light"/>
              <a:cs typeface="Inter Light"/>
              <a:sym typeface="Inter Light"/>
            </a:endParaRPr>
          </a:p>
          <a:p>
            <a:pPr indent="0" lvl="0" marL="0" rtl="0" algn="l">
              <a:spcBef>
                <a:spcPts val="0"/>
              </a:spcBef>
              <a:spcAft>
                <a:spcPts val="0"/>
              </a:spcAft>
              <a:buNone/>
            </a:pPr>
            <a:r>
              <a:t/>
            </a:r>
            <a:endParaRPr sz="1300">
              <a:solidFill>
                <a:schemeClr val="lt1"/>
              </a:solidFill>
              <a:latin typeface="Inter Light"/>
              <a:ea typeface="Inter Light"/>
              <a:cs typeface="Inter Light"/>
              <a:sym typeface="Inter Light"/>
            </a:endParaRPr>
          </a:p>
        </p:txBody>
      </p:sp>
      <p:sp>
        <p:nvSpPr>
          <p:cNvPr id="1355" name="Google Shape;1355;p78"/>
          <p:cNvSpPr/>
          <p:nvPr/>
        </p:nvSpPr>
        <p:spPr>
          <a:xfrm>
            <a:off x="1927625" y="2542295"/>
            <a:ext cx="1552200" cy="1244700"/>
          </a:xfrm>
          <a:prstGeom prst="rect">
            <a:avLst/>
          </a:prstGeom>
          <a:solidFill>
            <a:srgbClr val="8888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Inter Light"/>
              <a:ea typeface="Inter Light"/>
              <a:cs typeface="Inter Light"/>
              <a:sym typeface="Inter Light"/>
            </a:endParaRPr>
          </a:p>
        </p:txBody>
      </p:sp>
      <p:sp>
        <p:nvSpPr>
          <p:cNvPr id="1356" name="Google Shape;1356;p78"/>
          <p:cNvSpPr txBox="1"/>
          <p:nvPr/>
        </p:nvSpPr>
        <p:spPr>
          <a:xfrm>
            <a:off x="1927625" y="2547704"/>
            <a:ext cx="1552200" cy="10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900">
                <a:solidFill>
                  <a:schemeClr val="lt1"/>
                </a:solidFill>
                <a:latin typeface="Inter Light"/>
                <a:ea typeface="Inter Light"/>
                <a:cs typeface="Inter Light"/>
                <a:sym typeface="Inter Light"/>
              </a:rPr>
              <a:t>• Optical Character Recognition (OCR) scans images &amp; text to extract data</a:t>
            </a:r>
            <a:endParaRPr sz="900">
              <a:solidFill>
                <a:schemeClr val="lt1"/>
              </a:solidFill>
              <a:latin typeface="Inter Light"/>
              <a:ea typeface="Inter Light"/>
              <a:cs typeface="Inter Light"/>
              <a:sym typeface="Inter Light"/>
            </a:endParaRPr>
          </a:p>
          <a:p>
            <a:pPr indent="0" lvl="0" marL="0" rtl="0" algn="l">
              <a:spcBef>
                <a:spcPts val="0"/>
              </a:spcBef>
              <a:spcAft>
                <a:spcPts val="0"/>
              </a:spcAft>
              <a:buClr>
                <a:schemeClr val="lt2"/>
              </a:buClr>
              <a:buSzPts val="1100"/>
              <a:buFont typeface="Arial"/>
              <a:buNone/>
            </a:pPr>
            <a:r>
              <a:rPr lang="en-IN" sz="900">
                <a:solidFill>
                  <a:schemeClr val="lt1"/>
                </a:solidFill>
                <a:latin typeface="Inter Light"/>
                <a:ea typeface="Inter Light"/>
                <a:cs typeface="Inter Light"/>
                <a:sym typeface="Inter Light"/>
              </a:rPr>
              <a:t>• Customer send images through </a:t>
            </a:r>
            <a:endParaRPr sz="900">
              <a:solidFill>
                <a:schemeClr val="lt1"/>
              </a:solidFill>
              <a:latin typeface="Inter Light"/>
              <a:ea typeface="Inter Light"/>
              <a:cs typeface="Inter Light"/>
              <a:sym typeface="Inter Light"/>
            </a:endParaRPr>
          </a:p>
        </p:txBody>
      </p:sp>
      <p:sp>
        <p:nvSpPr>
          <p:cNvPr id="1357" name="Google Shape;1357;p78"/>
          <p:cNvSpPr txBox="1"/>
          <p:nvPr/>
        </p:nvSpPr>
        <p:spPr>
          <a:xfrm>
            <a:off x="3632175" y="2547704"/>
            <a:ext cx="1552200" cy="12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900">
                <a:solidFill>
                  <a:schemeClr val="lt1"/>
                </a:solidFill>
                <a:latin typeface="Inter Light"/>
                <a:ea typeface="Inter Light"/>
                <a:cs typeface="Inter Light"/>
                <a:sym typeface="Inter Light"/>
              </a:rPr>
              <a:t>• Large Language Model (LLM) integrated.</a:t>
            </a:r>
            <a:endParaRPr sz="900">
              <a:solidFill>
                <a:schemeClr val="lt1"/>
              </a:solidFill>
              <a:latin typeface="Inter Light"/>
              <a:ea typeface="Inter Light"/>
              <a:cs typeface="Inter Light"/>
              <a:sym typeface="Inter Light"/>
            </a:endParaRPr>
          </a:p>
          <a:p>
            <a:pPr indent="0" lvl="0" marL="0" rtl="0" algn="l">
              <a:spcBef>
                <a:spcPts val="0"/>
              </a:spcBef>
              <a:spcAft>
                <a:spcPts val="0"/>
              </a:spcAft>
              <a:buNone/>
            </a:pPr>
            <a:r>
              <a:rPr lang="en-IN" sz="900">
                <a:solidFill>
                  <a:schemeClr val="lt1"/>
                </a:solidFill>
                <a:latin typeface="Inter Light"/>
                <a:ea typeface="Inter Light"/>
                <a:cs typeface="Inter Light"/>
                <a:sym typeface="Inter Light"/>
              </a:rPr>
              <a:t>• Handle data more dynamically</a:t>
            </a:r>
            <a:endParaRPr sz="900">
              <a:solidFill>
                <a:schemeClr val="lt1"/>
              </a:solidFill>
              <a:latin typeface="Inter Light"/>
              <a:ea typeface="Inter Light"/>
              <a:cs typeface="Inter Light"/>
              <a:sym typeface="Inter Light"/>
            </a:endParaRPr>
          </a:p>
          <a:p>
            <a:pPr indent="0" lvl="0" marL="0" rtl="0" algn="l">
              <a:spcBef>
                <a:spcPts val="0"/>
              </a:spcBef>
              <a:spcAft>
                <a:spcPts val="0"/>
              </a:spcAft>
              <a:buClr>
                <a:schemeClr val="lt2"/>
              </a:buClr>
              <a:buSzPts val="1100"/>
              <a:buFont typeface="Arial"/>
              <a:buNone/>
            </a:pPr>
            <a:r>
              <a:rPr lang="en-IN" sz="900">
                <a:solidFill>
                  <a:schemeClr val="lt1"/>
                </a:solidFill>
                <a:latin typeface="Inter Light"/>
                <a:ea typeface="Inter Light"/>
                <a:cs typeface="Inter Light"/>
                <a:sym typeface="Inter Light"/>
              </a:rPr>
              <a:t>• Able to flag missing or errors to ask for correction faster</a:t>
            </a:r>
            <a:endParaRPr sz="900">
              <a:solidFill>
                <a:schemeClr val="lt1"/>
              </a:solidFill>
              <a:latin typeface="Inter Light"/>
              <a:ea typeface="Inter Light"/>
              <a:cs typeface="Inter Light"/>
              <a:sym typeface="Inter Light"/>
            </a:endParaRPr>
          </a:p>
        </p:txBody>
      </p:sp>
      <p:sp>
        <p:nvSpPr>
          <p:cNvPr id="1358" name="Google Shape;1358;p78"/>
          <p:cNvSpPr/>
          <p:nvPr/>
        </p:nvSpPr>
        <p:spPr>
          <a:xfrm>
            <a:off x="5336706" y="2530170"/>
            <a:ext cx="1482300" cy="1244700"/>
          </a:xfrm>
          <a:prstGeom prst="rect">
            <a:avLst/>
          </a:prstGeom>
          <a:solidFill>
            <a:srgbClr val="8888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Inter Light"/>
              <a:ea typeface="Inter Light"/>
              <a:cs typeface="Inter Light"/>
              <a:sym typeface="Inter Light"/>
            </a:endParaRPr>
          </a:p>
        </p:txBody>
      </p:sp>
      <p:sp>
        <p:nvSpPr>
          <p:cNvPr id="1359" name="Google Shape;1359;p78"/>
          <p:cNvSpPr txBox="1"/>
          <p:nvPr/>
        </p:nvSpPr>
        <p:spPr>
          <a:xfrm>
            <a:off x="5361224" y="2556620"/>
            <a:ext cx="1482300" cy="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800">
                <a:solidFill>
                  <a:schemeClr val="lt1"/>
                </a:solidFill>
                <a:latin typeface="Inter Light"/>
                <a:ea typeface="Inter Light"/>
                <a:cs typeface="Inter Light"/>
                <a:sym typeface="Inter Light"/>
              </a:rPr>
              <a:t>• </a:t>
            </a:r>
            <a:r>
              <a:rPr lang="en-IN" sz="900">
                <a:solidFill>
                  <a:schemeClr val="lt1"/>
                </a:solidFill>
                <a:latin typeface="Inter Light"/>
                <a:ea typeface="Inter Light"/>
                <a:cs typeface="Inter Light"/>
                <a:sym typeface="Inter Light"/>
              </a:rPr>
              <a:t>Big data allows for more robust system</a:t>
            </a:r>
            <a:br>
              <a:rPr lang="en-IN" sz="900">
                <a:solidFill>
                  <a:schemeClr val="lt1"/>
                </a:solidFill>
                <a:latin typeface="Inter Light"/>
                <a:ea typeface="Inter Light"/>
                <a:cs typeface="Inter Light"/>
                <a:sym typeface="Inter Light"/>
              </a:rPr>
            </a:br>
            <a:r>
              <a:rPr lang="en-IN" sz="900">
                <a:solidFill>
                  <a:schemeClr val="lt1"/>
                </a:solidFill>
                <a:latin typeface="Inter Light"/>
                <a:ea typeface="Inter Light"/>
                <a:cs typeface="Inter Light"/>
                <a:sym typeface="Inter Light"/>
              </a:rPr>
              <a:t>• Cloud capabilities handle data at scale</a:t>
            </a:r>
            <a:endParaRPr sz="900">
              <a:solidFill>
                <a:schemeClr val="lt1"/>
              </a:solidFill>
              <a:latin typeface="Inter Light"/>
              <a:ea typeface="Inter Light"/>
              <a:cs typeface="Inter Light"/>
              <a:sym typeface="Inter Light"/>
            </a:endParaRPr>
          </a:p>
        </p:txBody>
      </p:sp>
      <p:pic>
        <p:nvPicPr>
          <p:cNvPr id="1360" name="Google Shape;1360;p78"/>
          <p:cNvPicPr preferRelativeResize="0"/>
          <p:nvPr/>
        </p:nvPicPr>
        <p:blipFill rotWithShape="1">
          <a:blip r:embed="rId3">
            <a:alphaModFix/>
          </a:blip>
          <a:srcRect b="0" l="2243" r="1473" t="0"/>
          <a:stretch/>
        </p:blipFill>
        <p:spPr>
          <a:xfrm>
            <a:off x="4931550" y="5363810"/>
            <a:ext cx="1862988" cy="1007190"/>
          </a:xfrm>
          <a:prstGeom prst="rect">
            <a:avLst/>
          </a:prstGeom>
          <a:noFill/>
          <a:ln>
            <a:noFill/>
          </a:ln>
        </p:spPr>
      </p:pic>
      <p:pic>
        <p:nvPicPr>
          <p:cNvPr id="1361" name="Google Shape;1361;p78"/>
          <p:cNvPicPr preferRelativeResize="0"/>
          <p:nvPr/>
        </p:nvPicPr>
        <p:blipFill rotWithShape="1">
          <a:blip r:embed="rId4">
            <a:alphaModFix/>
          </a:blip>
          <a:srcRect b="0" l="490" r="50487" t="2515"/>
          <a:stretch/>
        </p:blipFill>
        <p:spPr>
          <a:xfrm>
            <a:off x="4931556" y="4135450"/>
            <a:ext cx="1862988" cy="1061774"/>
          </a:xfrm>
          <a:prstGeom prst="rect">
            <a:avLst/>
          </a:prstGeom>
          <a:noFill/>
          <a:ln>
            <a:noFill/>
          </a:ln>
        </p:spPr>
      </p:pic>
      <p:sp>
        <p:nvSpPr>
          <p:cNvPr id="1362" name="Google Shape;1362;p78"/>
          <p:cNvSpPr txBox="1"/>
          <p:nvPr/>
        </p:nvSpPr>
        <p:spPr>
          <a:xfrm>
            <a:off x="329000" y="4343500"/>
            <a:ext cx="4492800" cy="18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2"/>
              </a:buClr>
              <a:buSzPts val="1100"/>
              <a:buFont typeface="Arial"/>
              <a:buNone/>
            </a:pPr>
            <a:r>
              <a:rPr lang="en-IN" sz="2100">
                <a:solidFill>
                  <a:schemeClr val="lt1"/>
                </a:solidFill>
                <a:latin typeface="Inter Medium"/>
                <a:ea typeface="Inter Medium"/>
                <a:cs typeface="Inter Medium"/>
                <a:sym typeface="Inter Medium"/>
              </a:rPr>
              <a:t>“ An average employee spends</a:t>
            </a:r>
            <a:r>
              <a:rPr lang="en-IN" sz="1800">
                <a:solidFill>
                  <a:schemeClr val="lt1"/>
                </a:solidFill>
                <a:latin typeface="Inter Medium"/>
                <a:ea typeface="Inter Medium"/>
                <a:cs typeface="Inter Medium"/>
                <a:sym typeface="Inter Medium"/>
              </a:rPr>
              <a:t> </a:t>
            </a:r>
            <a:r>
              <a:rPr lang="en-IN" sz="3500">
                <a:solidFill>
                  <a:schemeClr val="dk2"/>
                </a:solidFill>
                <a:latin typeface="Inter Light"/>
                <a:ea typeface="Inter Light"/>
                <a:cs typeface="Inter Light"/>
                <a:sym typeface="Inter Light"/>
              </a:rPr>
              <a:t>11h</a:t>
            </a:r>
            <a:r>
              <a:rPr lang="en-IN" sz="1800">
                <a:solidFill>
                  <a:schemeClr val="lt1"/>
                </a:solidFill>
                <a:latin typeface="Inter Medium"/>
                <a:ea typeface="Inter Medium"/>
                <a:cs typeface="Inter Medium"/>
                <a:sym typeface="Inter Medium"/>
              </a:rPr>
              <a:t> </a:t>
            </a:r>
            <a:r>
              <a:rPr lang="en-IN" sz="2100">
                <a:solidFill>
                  <a:schemeClr val="lt1"/>
                </a:solidFill>
                <a:latin typeface="Inter Medium"/>
                <a:ea typeface="Inter Medium"/>
                <a:cs typeface="Inter Medium"/>
                <a:sym typeface="Inter Medium"/>
              </a:rPr>
              <a:t>per-week with the following document management issues ”</a:t>
            </a:r>
            <a:endParaRPr i="1" sz="1100">
              <a:solidFill>
                <a:schemeClr val="lt1"/>
              </a:solidFill>
              <a:latin typeface="Inter Light"/>
              <a:ea typeface="Inter Light"/>
              <a:cs typeface="Inter Light"/>
              <a:sym typeface="Inter Light"/>
            </a:endParaRPr>
          </a:p>
          <a:p>
            <a:pPr indent="0" lvl="0" marL="0" rtl="0" algn="ctr">
              <a:spcBef>
                <a:spcPts val="0"/>
              </a:spcBef>
              <a:spcAft>
                <a:spcPts val="0"/>
              </a:spcAft>
              <a:buClr>
                <a:schemeClr val="lt2"/>
              </a:buClr>
              <a:buSzPts val="1100"/>
              <a:buFont typeface="Arial"/>
              <a:buNone/>
            </a:pPr>
            <a:r>
              <a:t/>
            </a:r>
            <a:endParaRPr i="1" sz="1100">
              <a:solidFill>
                <a:schemeClr val="dk1"/>
              </a:solidFill>
              <a:latin typeface="Inter Light"/>
              <a:ea typeface="Inter Light"/>
              <a:cs typeface="Inter Light"/>
              <a:sym typeface="Inter Light"/>
            </a:endParaRPr>
          </a:p>
          <a:p>
            <a:pPr indent="0" lvl="0" marL="0" rtl="0" algn="l">
              <a:spcBef>
                <a:spcPts val="0"/>
              </a:spcBef>
              <a:spcAft>
                <a:spcPts val="0"/>
              </a:spcAft>
              <a:buClr>
                <a:schemeClr val="lt2"/>
              </a:buClr>
              <a:buSzPts val="1100"/>
              <a:buFont typeface="Arial"/>
              <a:buNone/>
            </a:pPr>
            <a:r>
              <a:t/>
            </a:r>
            <a:endParaRPr i="1" sz="600">
              <a:solidFill>
                <a:schemeClr val="dk1"/>
              </a:solidFill>
              <a:latin typeface="Inter Light"/>
              <a:ea typeface="Inter Light"/>
              <a:cs typeface="Inter Light"/>
              <a:sym typeface="Inter Light"/>
            </a:endParaRPr>
          </a:p>
          <a:p>
            <a:pPr indent="0" lvl="0" marL="0" rtl="0" algn="l">
              <a:spcBef>
                <a:spcPts val="0"/>
              </a:spcBef>
              <a:spcAft>
                <a:spcPts val="0"/>
              </a:spcAft>
              <a:buClr>
                <a:schemeClr val="lt2"/>
              </a:buClr>
              <a:buSzPts val="1100"/>
              <a:buFont typeface="Arial"/>
              <a:buNone/>
            </a:pPr>
            <a:r>
              <a:t/>
            </a:r>
            <a:endParaRPr i="1" sz="600">
              <a:solidFill>
                <a:schemeClr val="dk1"/>
              </a:solidFill>
              <a:latin typeface="Inter Light"/>
              <a:ea typeface="Inter Light"/>
              <a:cs typeface="Inter Light"/>
              <a:sym typeface="Inter Light"/>
            </a:endParaRPr>
          </a:p>
          <a:p>
            <a:pPr indent="0" lvl="0" marL="0" rtl="0" algn="l">
              <a:spcBef>
                <a:spcPts val="0"/>
              </a:spcBef>
              <a:spcAft>
                <a:spcPts val="0"/>
              </a:spcAft>
              <a:buClr>
                <a:schemeClr val="lt2"/>
              </a:buClr>
              <a:buSzPts val="1100"/>
              <a:buFont typeface="Arial"/>
              <a:buNone/>
            </a:pPr>
            <a:r>
              <a:rPr i="1" lang="en-IN" sz="900">
                <a:solidFill>
                  <a:schemeClr val="lt1"/>
                </a:solidFill>
                <a:latin typeface="Inter Light"/>
                <a:ea typeface="Inter Light"/>
                <a:cs typeface="Inter Light"/>
                <a:sym typeface="Inter Light"/>
              </a:rPr>
              <a:t>Source: The State of AI in Document Management Adobe Oct 22, 2019</a:t>
            </a:r>
            <a:endParaRPr sz="900">
              <a:solidFill>
                <a:schemeClr val="lt1"/>
              </a:solidFill>
              <a:latin typeface="Inter"/>
              <a:ea typeface="Inter"/>
              <a:cs typeface="Inter"/>
              <a:sym typeface="Inter"/>
            </a:endParaRPr>
          </a:p>
        </p:txBody>
      </p:sp>
      <p:sp>
        <p:nvSpPr>
          <p:cNvPr id="1363" name="Google Shape;1363;p78"/>
          <p:cNvSpPr txBox="1"/>
          <p:nvPr/>
        </p:nvSpPr>
        <p:spPr>
          <a:xfrm>
            <a:off x="7707950" y="4089400"/>
            <a:ext cx="4375500" cy="246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IN" sz="1800">
                <a:solidFill>
                  <a:schemeClr val="dk2"/>
                </a:solidFill>
                <a:latin typeface="Inter"/>
                <a:ea typeface="Inter"/>
                <a:cs typeface="Inter"/>
                <a:sym typeface="Inter"/>
              </a:rPr>
              <a:t>Trial Result</a:t>
            </a:r>
            <a:endParaRPr sz="1800">
              <a:solidFill>
                <a:schemeClr val="dk2"/>
              </a:solidFill>
              <a:latin typeface="Inter"/>
              <a:ea typeface="Inter"/>
              <a:cs typeface="Inter"/>
              <a:sym typeface="Inter"/>
            </a:endParaRPr>
          </a:p>
          <a:p>
            <a:pPr indent="0" lvl="0" marL="0" rtl="0" algn="l">
              <a:lnSpc>
                <a:spcPct val="150000"/>
              </a:lnSpc>
              <a:spcBef>
                <a:spcPts val="0"/>
              </a:spcBef>
              <a:spcAft>
                <a:spcPts val="0"/>
              </a:spcAft>
              <a:buNone/>
            </a:pPr>
            <a:r>
              <a:rPr lang="en-IN" sz="2400">
                <a:solidFill>
                  <a:schemeClr val="dk2"/>
                </a:solidFill>
                <a:latin typeface="Inter"/>
                <a:ea typeface="Inter"/>
                <a:cs typeface="Inter"/>
                <a:sym typeface="Inter"/>
              </a:rPr>
              <a:t>“ </a:t>
            </a:r>
            <a:r>
              <a:rPr lang="en-IN">
                <a:solidFill>
                  <a:schemeClr val="lt1"/>
                </a:solidFill>
                <a:latin typeface="Inter"/>
                <a:ea typeface="Inter"/>
                <a:cs typeface="Inter"/>
                <a:sym typeface="Inter"/>
              </a:rPr>
              <a:t>Of 3000 claims processed</a:t>
            </a:r>
            <a:endParaRPr>
              <a:solidFill>
                <a:schemeClr val="lt1"/>
              </a:solidFill>
              <a:latin typeface="Inter"/>
              <a:ea typeface="Inter"/>
              <a:cs typeface="Inter"/>
              <a:sym typeface="Inter"/>
            </a:endParaRPr>
          </a:p>
          <a:p>
            <a:pPr indent="0" lvl="0" marL="457200" rtl="0" algn="l">
              <a:lnSpc>
                <a:spcPct val="150000"/>
              </a:lnSpc>
              <a:spcBef>
                <a:spcPts val="0"/>
              </a:spcBef>
              <a:spcAft>
                <a:spcPts val="0"/>
              </a:spcAft>
              <a:buNone/>
            </a:pPr>
            <a:r>
              <a:rPr lang="en-IN" sz="1900">
                <a:solidFill>
                  <a:schemeClr val="lt1"/>
                </a:solidFill>
                <a:latin typeface="Inter"/>
                <a:ea typeface="Inter"/>
                <a:cs typeface="Inter"/>
                <a:sym typeface="Inter"/>
              </a:rPr>
              <a:t> 1636 under </a:t>
            </a:r>
            <a:r>
              <a:rPr lang="en-IN" sz="1900">
                <a:solidFill>
                  <a:schemeClr val="dk2"/>
                </a:solidFill>
                <a:latin typeface="Inter"/>
                <a:ea typeface="Inter"/>
                <a:cs typeface="Inter"/>
                <a:sym typeface="Inter"/>
              </a:rPr>
              <a:t>30 minutes</a:t>
            </a:r>
            <a:endParaRPr sz="1900">
              <a:solidFill>
                <a:schemeClr val="dk2"/>
              </a:solidFill>
              <a:latin typeface="Inter"/>
              <a:ea typeface="Inter"/>
              <a:cs typeface="Inter"/>
              <a:sym typeface="Inter"/>
            </a:endParaRPr>
          </a:p>
          <a:p>
            <a:pPr indent="0" lvl="0" marL="914400" rtl="0" algn="l">
              <a:lnSpc>
                <a:spcPct val="150000"/>
              </a:lnSpc>
              <a:spcBef>
                <a:spcPts val="0"/>
              </a:spcBef>
              <a:spcAft>
                <a:spcPts val="0"/>
              </a:spcAft>
              <a:buNone/>
            </a:pPr>
            <a:r>
              <a:rPr lang="en-IN" sz="2400">
                <a:solidFill>
                  <a:schemeClr val="lt1"/>
                </a:solidFill>
                <a:latin typeface="Inter"/>
                <a:ea typeface="Inter"/>
                <a:cs typeface="Inter"/>
                <a:sym typeface="Inter"/>
              </a:rPr>
              <a:t>243 under</a:t>
            </a:r>
            <a:r>
              <a:rPr lang="en-IN" sz="2400">
                <a:solidFill>
                  <a:schemeClr val="dk2"/>
                </a:solidFill>
                <a:latin typeface="Inter"/>
                <a:ea typeface="Inter"/>
                <a:cs typeface="Inter"/>
                <a:sym typeface="Inter"/>
              </a:rPr>
              <a:t> 3 minutes ”</a:t>
            </a:r>
            <a:endParaRPr i="1" sz="800">
              <a:solidFill>
                <a:schemeClr val="dk1"/>
              </a:solidFill>
              <a:latin typeface="Inter"/>
              <a:ea typeface="Inter"/>
              <a:cs typeface="Inter"/>
              <a:sym typeface="Inter"/>
            </a:endParaRPr>
          </a:p>
          <a:p>
            <a:pPr indent="0" lvl="0" marL="0" rtl="0" algn="l">
              <a:spcBef>
                <a:spcPts val="300"/>
              </a:spcBef>
              <a:spcAft>
                <a:spcPts val="0"/>
              </a:spcAft>
              <a:buNone/>
            </a:pPr>
            <a:r>
              <a:rPr i="1" lang="en-IN" sz="900">
                <a:solidFill>
                  <a:schemeClr val="lt1"/>
                </a:solidFill>
                <a:latin typeface="Inter Light"/>
                <a:ea typeface="Inter Light"/>
                <a:cs typeface="Inter Light"/>
                <a:sym typeface="Inter Light"/>
              </a:rPr>
              <a:t>Source: Automating Document Processing To Enhance UX in the Insurance Industry VingBigData Nov 23, 2024 </a:t>
            </a:r>
            <a:endParaRPr i="1" sz="900">
              <a:solidFill>
                <a:schemeClr val="lt1"/>
              </a:solidFill>
              <a:latin typeface="Inter Light"/>
              <a:ea typeface="Inter Light"/>
              <a:cs typeface="Inter Light"/>
              <a:sym typeface="Inter Light"/>
            </a:endParaRPr>
          </a:p>
        </p:txBody>
      </p:sp>
      <p:sp>
        <p:nvSpPr>
          <p:cNvPr id="1364" name="Google Shape;1364;p78"/>
          <p:cNvSpPr/>
          <p:nvPr/>
        </p:nvSpPr>
        <p:spPr>
          <a:xfrm>
            <a:off x="7955900" y="1793775"/>
            <a:ext cx="3455462" cy="520644"/>
          </a:xfrm>
          <a:custGeom>
            <a:rect b="b" l="l" r="r" t="t"/>
            <a:pathLst>
              <a:path extrusionOk="0" h="2339975" w="1499116">
                <a:moveTo>
                  <a:pt x="0" y="0"/>
                </a:moveTo>
                <a:lnTo>
                  <a:pt x="1498599" y="0"/>
                </a:lnTo>
                <a:lnTo>
                  <a:pt x="1498599" y="0"/>
                </a:lnTo>
                <a:cubicBezTo>
                  <a:pt x="1500393" y="647641"/>
                  <a:pt x="1496805" y="1303579"/>
                  <a:pt x="1498599" y="1951220"/>
                </a:cubicBezTo>
                <a:lnTo>
                  <a:pt x="0" y="2339975"/>
                </a:lnTo>
                <a:lnTo>
                  <a:pt x="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1100"/>
              <a:buFont typeface="Arial"/>
              <a:buNone/>
            </a:pPr>
            <a:r>
              <a:rPr b="1" lang="en-IN" sz="1500">
                <a:solidFill>
                  <a:schemeClr val="lt2"/>
                </a:solidFill>
                <a:latin typeface="Inter"/>
                <a:ea typeface="Inter"/>
                <a:cs typeface="Inter"/>
                <a:sym typeface="Inter"/>
              </a:rPr>
              <a:t>Intelligent Document Processing</a:t>
            </a:r>
            <a:endParaRPr sz="1900"/>
          </a:p>
        </p:txBody>
      </p:sp>
      <p:sp>
        <p:nvSpPr>
          <p:cNvPr id="1365" name="Google Shape;1365;p78"/>
          <p:cNvSpPr/>
          <p:nvPr/>
        </p:nvSpPr>
        <p:spPr>
          <a:xfrm>
            <a:off x="7955900" y="2517125"/>
            <a:ext cx="3527400" cy="1244700"/>
          </a:xfrm>
          <a:prstGeom prst="rect">
            <a:avLst/>
          </a:prstGeom>
          <a:solidFill>
            <a:srgbClr val="8888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00">
              <a:solidFill>
                <a:schemeClr val="dk1"/>
              </a:solidFill>
              <a:latin typeface="Inter Light"/>
              <a:ea typeface="Inter Light"/>
              <a:cs typeface="Inter Light"/>
              <a:sym typeface="Inter Light"/>
            </a:endParaRPr>
          </a:p>
        </p:txBody>
      </p:sp>
      <p:sp>
        <p:nvSpPr>
          <p:cNvPr id="1366" name="Google Shape;1366;p78"/>
          <p:cNvSpPr txBox="1"/>
          <p:nvPr/>
        </p:nvSpPr>
        <p:spPr>
          <a:xfrm>
            <a:off x="7960100" y="2528875"/>
            <a:ext cx="3527400" cy="11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2"/>
              </a:buClr>
              <a:buSzPts val="1100"/>
              <a:buFont typeface="Arial"/>
              <a:buNone/>
            </a:pPr>
            <a:r>
              <a:rPr lang="en-IN" sz="1500">
                <a:solidFill>
                  <a:schemeClr val="lt1"/>
                </a:solidFill>
                <a:latin typeface="Inter Light"/>
                <a:ea typeface="Inter Light"/>
                <a:cs typeface="Inter Light"/>
                <a:sym typeface="Inter Light"/>
              </a:rPr>
              <a:t> Automates extraction, interpretation &amp; organisation of data at a large scale.</a:t>
            </a:r>
            <a:endParaRPr sz="1999">
              <a:solidFill>
                <a:schemeClr val="lt1"/>
              </a:solidFill>
              <a:latin typeface="Inter Light"/>
              <a:ea typeface="Inter Light"/>
              <a:cs typeface="Inter Light"/>
              <a:sym typeface="Inter Light"/>
            </a:endParaRPr>
          </a:p>
        </p:txBody>
      </p:sp>
      <p:sp>
        <p:nvSpPr>
          <p:cNvPr id="1367" name="Google Shape;1367;p78"/>
          <p:cNvSpPr txBox="1"/>
          <p:nvPr/>
        </p:nvSpPr>
        <p:spPr>
          <a:xfrm>
            <a:off x="338963" y="1151238"/>
            <a:ext cx="635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800">
                <a:solidFill>
                  <a:schemeClr val="dk2"/>
                </a:solidFill>
                <a:latin typeface="Inter Light"/>
                <a:ea typeface="Inter Light"/>
                <a:cs typeface="Inter Light"/>
                <a:sym typeface="Inter Light"/>
              </a:rPr>
              <a:t>Driving Innovation in Document Processing Technologies</a:t>
            </a:r>
            <a:endParaRPr sz="1800">
              <a:solidFill>
                <a:schemeClr val="dk1"/>
              </a:solidFill>
              <a:latin typeface="Inter Light"/>
              <a:ea typeface="Inter Light"/>
              <a:cs typeface="Inter Light"/>
              <a:sym typeface="Inter Light"/>
            </a:endParaRPr>
          </a:p>
        </p:txBody>
      </p:sp>
      <p:cxnSp>
        <p:nvCxnSpPr>
          <p:cNvPr id="1368" name="Google Shape;1368;p78"/>
          <p:cNvCxnSpPr/>
          <p:nvPr/>
        </p:nvCxnSpPr>
        <p:spPr>
          <a:xfrm>
            <a:off x="7330889" y="1272565"/>
            <a:ext cx="0" cy="5067900"/>
          </a:xfrm>
          <a:prstGeom prst="straightConnector1">
            <a:avLst/>
          </a:prstGeom>
          <a:noFill/>
          <a:ln cap="flat" cmpd="sng" w="19050">
            <a:solidFill>
              <a:srgbClr val="FFFFFF"/>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Team Introduction</a:t>
            </a:r>
            <a:endParaRPr/>
          </a:p>
        </p:txBody>
      </p:sp>
      <p:sp>
        <p:nvSpPr>
          <p:cNvPr id="387" name="Google Shape;387;p41"/>
          <p:cNvSpPr txBox="1"/>
          <p:nvPr/>
        </p:nvSpPr>
        <p:spPr>
          <a:xfrm>
            <a:off x="2053275" y="1565625"/>
            <a:ext cx="3138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Noorullah Khan</a:t>
            </a:r>
            <a:endParaRPr b="0" i="0" sz="1200" u="none" cap="none" strike="noStrike">
              <a:solidFill>
                <a:schemeClr val="lt1"/>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200"/>
              <a:buFont typeface="Arial"/>
              <a:buNone/>
            </a:pPr>
            <a:r>
              <a:rPr b="0" lang="en-IN" sz="1200" u="none" cap="none" strike="noStrike">
                <a:solidFill>
                  <a:schemeClr val="lt1"/>
                </a:solidFill>
                <a:latin typeface="Inter Light"/>
                <a:ea typeface="Inter Light"/>
                <a:cs typeface="Inter Light"/>
                <a:sym typeface="Inter Light"/>
              </a:rPr>
              <a:t>Role: </a:t>
            </a:r>
            <a:r>
              <a:rPr b="0" lang="en-IN" sz="1200" u="none" cap="none" strike="noStrike">
                <a:solidFill>
                  <a:schemeClr val="dk2"/>
                </a:solidFill>
                <a:latin typeface="Inter Light"/>
                <a:ea typeface="Inter Light"/>
                <a:cs typeface="Inter Light"/>
                <a:sym typeface="Inter Light"/>
              </a:rPr>
              <a:t>Project Manager</a:t>
            </a:r>
            <a:r>
              <a:rPr b="0" lang="en-IN" sz="1200" u="none" cap="none" strike="noStrike">
                <a:solidFill>
                  <a:schemeClr val="lt1"/>
                </a:solidFill>
                <a:latin typeface="Inter Light"/>
                <a:ea typeface="Inter Light"/>
                <a:cs typeface="Inter Light"/>
                <a:sym typeface="Inter Light"/>
              </a:rPr>
              <a:t>, </a:t>
            </a:r>
            <a:r>
              <a:rPr lang="en-IN" sz="1200">
                <a:solidFill>
                  <a:schemeClr val="lt1"/>
                </a:solidFill>
                <a:latin typeface="Inter Light"/>
                <a:ea typeface="Inter Light"/>
                <a:cs typeface="Inter Light"/>
                <a:sym typeface="Inter Light"/>
              </a:rPr>
              <a:t>Lead Data &amp; SWE</a:t>
            </a:r>
            <a:endParaRPr sz="1200">
              <a:solidFill>
                <a:schemeClr val="lt1"/>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BIT (Data Science)</a:t>
            </a:r>
            <a:endParaRPr sz="1200">
              <a:solidFill>
                <a:schemeClr val="lt1"/>
              </a:solidFill>
              <a:latin typeface="Inter Light"/>
              <a:ea typeface="Inter Light"/>
              <a:cs typeface="Inter Light"/>
              <a:sym typeface="Inter Light"/>
            </a:endParaRPr>
          </a:p>
        </p:txBody>
      </p:sp>
      <p:pic>
        <p:nvPicPr>
          <p:cNvPr id="388" name="Google Shape;388;p41"/>
          <p:cNvPicPr preferRelativeResize="0"/>
          <p:nvPr/>
        </p:nvPicPr>
        <p:blipFill>
          <a:blip r:embed="rId3">
            <a:alphaModFix/>
          </a:blip>
          <a:stretch>
            <a:fillRect/>
          </a:stretch>
        </p:blipFill>
        <p:spPr>
          <a:xfrm>
            <a:off x="1204239" y="1508561"/>
            <a:ext cx="720000" cy="720000"/>
          </a:xfrm>
          <a:prstGeom prst="ellipse">
            <a:avLst/>
          </a:prstGeom>
          <a:noFill/>
          <a:ln>
            <a:noFill/>
          </a:ln>
        </p:spPr>
      </p:pic>
      <p:sp>
        <p:nvSpPr>
          <p:cNvPr id="389" name="Google Shape;389;p41"/>
          <p:cNvSpPr txBox="1"/>
          <p:nvPr/>
        </p:nvSpPr>
        <p:spPr>
          <a:xfrm>
            <a:off x="2053275" y="2449125"/>
            <a:ext cx="3138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Ninuri Mahagoda</a:t>
            </a:r>
            <a:r>
              <a:rPr b="1" i="0" lang="en-IN" sz="1200" u="none" cap="none" strike="noStrike">
                <a:solidFill>
                  <a:schemeClr val="lt1"/>
                </a:solidFill>
                <a:latin typeface="Inter"/>
                <a:ea typeface="Inter"/>
                <a:cs typeface="Inter"/>
                <a:sym typeface="Inter"/>
              </a:rPr>
              <a:t>	</a:t>
            </a:r>
            <a:endParaRPr b="1" i="0" sz="12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rPr b="0" lang="en-IN" sz="1200" u="none" cap="none" strike="noStrike">
                <a:solidFill>
                  <a:schemeClr val="lt1"/>
                </a:solidFill>
                <a:latin typeface="Inter Light"/>
                <a:ea typeface="Inter Light"/>
                <a:cs typeface="Inter Light"/>
                <a:sym typeface="Inter Light"/>
              </a:rPr>
              <a:t>Role: </a:t>
            </a:r>
            <a:r>
              <a:rPr lang="en-IN" sz="1200">
                <a:solidFill>
                  <a:schemeClr val="lt1"/>
                </a:solidFill>
                <a:latin typeface="Inter Light"/>
                <a:ea typeface="Inter Light"/>
                <a:cs typeface="Inter Light"/>
                <a:sym typeface="Inter Light"/>
              </a:rPr>
              <a:t>Business Analyst, Data Engineer</a:t>
            </a:r>
            <a:endParaRPr sz="1200">
              <a:solidFill>
                <a:schemeClr val="lt1"/>
              </a:solidFill>
              <a:latin typeface="Inter Light"/>
              <a:ea typeface="Inter Light"/>
              <a:cs typeface="Inter Light"/>
              <a:sym typeface="Inter Light"/>
            </a:endParaRPr>
          </a:p>
          <a:p>
            <a:pPr indent="0" lvl="0" marL="0" rtl="0" algn="l">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Degree: B.Com &amp; BIT (Info Systems)</a:t>
            </a:r>
            <a:endParaRPr sz="1200">
              <a:solidFill>
                <a:schemeClr val="lt1"/>
              </a:solidFill>
              <a:latin typeface="Inter Light"/>
              <a:ea typeface="Inter Light"/>
              <a:cs typeface="Inter Light"/>
              <a:sym typeface="Inter Light"/>
            </a:endParaRPr>
          </a:p>
        </p:txBody>
      </p:sp>
      <p:sp>
        <p:nvSpPr>
          <p:cNvPr id="390" name="Google Shape;390;p41"/>
          <p:cNvSpPr txBox="1"/>
          <p:nvPr/>
        </p:nvSpPr>
        <p:spPr>
          <a:xfrm>
            <a:off x="2053275" y="3332625"/>
            <a:ext cx="3138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Tashiya Vilathgamuwa</a:t>
            </a:r>
            <a:endParaRPr b="0" i="0" sz="1200" u="none" cap="none" strike="noStrike">
              <a:solidFill>
                <a:schemeClr val="lt1"/>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200"/>
              <a:buFont typeface="Arial"/>
              <a:buNone/>
            </a:pPr>
            <a:r>
              <a:rPr b="0" lang="en-IN" sz="1200" u="none" cap="none" strike="noStrike">
                <a:solidFill>
                  <a:schemeClr val="lt1"/>
                </a:solidFill>
                <a:latin typeface="Inter Light"/>
                <a:ea typeface="Inter Light"/>
                <a:cs typeface="Inter Light"/>
                <a:sym typeface="Inter Light"/>
              </a:rPr>
              <a:t>Role: </a:t>
            </a:r>
            <a:r>
              <a:rPr lang="en-IN" sz="1200">
                <a:solidFill>
                  <a:schemeClr val="lt1"/>
                </a:solidFill>
                <a:latin typeface="Inter Light"/>
                <a:ea typeface="Inter Light"/>
                <a:cs typeface="Inter Light"/>
                <a:sym typeface="Inter Light"/>
              </a:rPr>
              <a:t>Business Analyst &amp; Data Engineer</a:t>
            </a:r>
            <a:endParaRPr sz="1200">
              <a:solidFill>
                <a:schemeClr val="lt1"/>
              </a:solidFill>
              <a:latin typeface="Inter Light"/>
              <a:ea typeface="Inter Light"/>
              <a:cs typeface="Inter Light"/>
              <a:sym typeface="Inter Light"/>
            </a:endParaRPr>
          </a:p>
          <a:p>
            <a:pPr indent="0" lvl="0" marL="0" rtl="0" algn="l">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Degree: B.Com &amp; BIT (Info Systems)</a:t>
            </a:r>
            <a:endParaRPr sz="1200">
              <a:solidFill>
                <a:schemeClr val="lt1"/>
              </a:solidFill>
              <a:latin typeface="Inter Light"/>
              <a:ea typeface="Inter Light"/>
              <a:cs typeface="Inter Light"/>
              <a:sym typeface="Inter Light"/>
            </a:endParaRPr>
          </a:p>
        </p:txBody>
      </p:sp>
      <p:sp>
        <p:nvSpPr>
          <p:cNvPr id="391" name="Google Shape;391;p41"/>
          <p:cNvSpPr txBox="1"/>
          <p:nvPr/>
        </p:nvSpPr>
        <p:spPr>
          <a:xfrm>
            <a:off x="2053275" y="4216125"/>
            <a:ext cx="3138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Aasnayem Gazzali Chowdhury (Adam)</a:t>
            </a:r>
            <a:endParaRPr b="1" sz="1200">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rPr b="0" lang="en-IN" sz="1200" u="none" cap="none" strike="noStrike">
                <a:solidFill>
                  <a:schemeClr val="lt1"/>
                </a:solidFill>
                <a:latin typeface="Inter Light"/>
                <a:ea typeface="Inter Light"/>
                <a:cs typeface="Inter Light"/>
                <a:sym typeface="Inter Light"/>
              </a:rPr>
              <a:t>Role: </a:t>
            </a:r>
            <a:r>
              <a:rPr lang="en-IN" sz="1200">
                <a:solidFill>
                  <a:schemeClr val="lt1"/>
                </a:solidFill>
                <a:latin typeface="Inter Light"/>
                <a:ea typeface="Inter Light"/>
                <a:cs typeface="Inter Light"/>
                <a:sym typeface="Inter Light"/>
              </a:rPr>
              <a:t>Data Engineer &amp; Modeller</a:t>
            </a:r>
            <a:endParaRPr sz="1200">
              <a:solidFill>
                <a:schemeClr val="lt1"/>
              </a:solidFill>
              <a:latin typeface="Inter Light"/>
              <a:ea typeface="Inter Light"/>
              <a:cs typeface="Inter Light"/>
              <a:sym typeface="Inter Light"/>
            </a:endParaRPr>
          </a:p>
          <a:p>
            <a:pPr indent="0" lvl="0" marL="0" rtl="0" algn="l">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Degree: BIT (Data Science)</a:t>
            </a:r>
            <a:endParaRPr sz="1200">
              <a:solidFill>
                <a:schemeClr val="lt1"/>
              </a:solidFill>
              <a:latin typeface="Inter Light"/>
              <a:ea typeface="Inter Light"/>
              <a:cs typeface="Inter Light"/>
              <a:sym typeface="Inter Light"/>
            </a:endParaRPr>
          </a:p>
        </p:txBody>
      </p:sp>
      <p:sp>
        <p:nvSpPr>
          <p:cNvPr id="392" name="Google Shape;392;p41"/>
          <p:cNvSpPr txBox="1"/>
          <p:nvPr/>
        </p:nvSpPr>
        <p:spPr>
          <a:xfrm>
            <a:off x="2053275" y="5099625"/>
            <a:ext cx="3138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Alan Nguyen</a:t>
            </a:r>
            <a:endParaRPr b="0" i="0" sz="1200" u="none" cap="none" strike="noStrike">
              <a:solidFill>
                <a:schemeClr val="lt1"/>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200"/>
              <a:buFont typeface="Arial"/>
              <a:buNone/>
            </a:pPr>
            <a:r>
              <a:rPr b="0" lang="en-IN" sz="1200" u="none" cap="none" strike="noStrike">
                <a:solidFill>
                  <a:schemeClr val="lt1"/>
                </a:solidFill>
                <a:latin typeface="Inter Light"/>
                <a:ea typeface="Inter Light"/>
                <a:cs typeface="Inter Light"/>
                <a:sym typeface="Inter Light"/>
              </a:rPr>
              <a:t>Role: </a:t>
            </a:r>
            <a:r>
              <a:rPr lang="en-IN" sz="1200">
                <a:solidFill>
                  <a:schemeClr val="lt1"/>
                </a:solidFill>
                <a:latin typeface="Inter Light"/>
                <a:ea typeface="Inter Light"/>
                <a:cs typeface="Inter Light"/>
                <a:sym typeface="Inter Light"/>
              </a:rPr>
              <a:t>Solutions Architect</a:t>
            </a:r>
            <a:endParaRPr sz="1200">
              <a:solidFill>
                <a:schemeClr val="lt1"/>
              </a:solidFill>
              <a:latin typeface="Inter Light"/>
              <a:ea typeface="Inter Light"/>
              <a:cs typeface="Inter Light"/>
              <a:sym typeface="Inter Light"/>
            </a:endParaRPr>
          </a:p>
          <a:p>
            <a:pPr indent="0" lvl="0" marL="0" rtl="0" algn="l">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Degree: BIT (Data Science)</a:t>
            </a:r>
            <a:endParaRPr sz="1200">
              <a:solidFill>
                <a:schemeClr val="lt1"/>
              </a:solidFill>
              <a:latin typeface="Inter Light"/>
              <a:ea typeface="Inter Light"/>
              <a:cs typeface="Inter Light"/>
              <a:sym typeface="Inter Light"/>
            </a:endParaRPr>
          </a:p>
        </p:txBody>
      </p:sp>
      <p:pic>
        <p:nvPicPr>
          <p:cNvPr id="393" name="Google Shape;393;p41"/>
          <p:cNvPicPr preferRelativeResize="0"/>
          <p:nvPr/>
        </p:nvPicPr>
        <p:blipFill>
          <a:blip r:embed="rId4">
            <a:alphaModFix/>
          </a:blip>
          <a:stretch>
            <a:fillRect/>
          </a:stretch>
        </p:blipFill>
        <p:spPr>
          <a:xfrm>
            <a:off x="1204239" y="2392375"/>
            <a:ext cx="720000" cy="720000"/>
          </a:xfrm>
          <a:prstGeom prst="ellipse">
            <a:avLst/>
          </a:prstGeom>
          <a:noFill/>
          <a:ln>
            <a:noFill/>
          </a:ln>
        </p:spPr>
      </p:pic>
      <p:pic>
        <p:nvPicPr>
          <p:cNvPr id="394" name="Google Shape;394;p41"/>
          <p:cNvPicPr preferRelativeResize="0"/>
          <p:nvPr/>
        </p:nvPicPr>
        <p:blipFill>
          <a:blip r:embed="rId5">
            <a:alphaModFix/>
          </a:blip>
          <a:stretch>
            <a:fillRect/>
          </a:stretch>
        </p:blipFill>
        <p:spPr>
          <a:xfrm>
            <a:off x="1204239" y="3329116"/>
            <a:ext cx="720000" cy="720000"/>
          </a:xfrm>
          <a:prstGeom prst="ellipse">
            <a:avLst/>
          </a:prstGeom>
          <a:noFill/>
          <a:ln>
            <a:noFill/>
          </a:ln>
        </p:spPr>
      </p:pic>
      <p:pic>
        <p:nvPicPr>
          <p:cNvPr id="395" name="Google Shape;395;p41"/>
          <p:cNvPicPr preferRelativeResize="0"/>
          <p:nvPr/>
        </p:nvPicPr>
        <p:blipFill>
          <a:blip r:embed="rId6">
            <a:alphaModFix/>
          </a:blip>
          <a:stretch>
            <a:fillRect/>
          </a:stretch>
        </p:blipFill>
        <p:spPr>
          <a:xfrm>
            <a:off x="1204239" y="5149703"/>
            <a:ext cx="720000" cy="720000"/>
          </a:xfrm>
          <a:prstGeom prst="ellipse">
            <a:avLst/>
          </a:prstGeom>
          <a:noFill/>
          <a:ln>
            <a:noFill/>
          </a:ln>
        </p:spPr>
      </p:pic>
      <p:pic>
        <p:nvPicPr>
          <p:cNvPr id="396" name="Google Shape;396;p41"/>
          <p:cNvPicPr preferRelativeResize="0"/>
          <p:nvPr/>
        </p:nvPicPr>
        <p:blipFill rotWithShape="1">
          <a:blip r:embed="rId7">
            <a:alphaModFix/>
          </a:blip>
          <a:srcRect b="0" l="10747" r="13774" t="0"/>
          <a:stretch/>
        </p:blipFill>
        <p:spPr>
          <a:xfrm>
            <a:off x="1204239" y="4265883"/>
            <a:ext cx="720000" cy="720000"/>
          </a:xfrm>
          <a:prstGeom prst="ellipse">
            <a:avLst/>
          </a:prstGeom>
          <a:noFill/>
          <a:ln>
            <a:noFill/>
          </a:ln>
        </p:spPr>
      </p:pic>
      <p:sp>
        <p:nvSpPr>
          <p:cNvPr id="397" name="Google Shape;397;p41"/>
          <p:cNvSpPr txBox="1"/>
          <p:nvPr/>
        </p:nvSpPr>
        <p:spPr>
          <a:xfrm>
            <a:off x="6995798" y="1538275"/>
            <a:ext cx="3139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Akriti Nangia</a:t>
            </a:r>
            <a:endParaRPr b="1" i="0" sz="1200" u="none" cap="none" strike="noStrike">
              <a:solidFill>
                <a:schemeClr val="lt1"/>
              </a:solidFill>
              <a:latin typeface="Inter"/>
              <a:ea typeface="Inter"/>
              <a:cs typeface="Inter"/>
              <a:sym typeface="Inter"/>
            </a:endParaRPr>
          </a:p>
          <a:p>
            <a:pPr indent="0" lvl="0" marL="0" rtl="0" algn="l">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Role: </a:t>
            </a:r>
            <a:r>
              <a:rPr lang="en-IN" sz="1200">
                <a:solidFill>
                  <a:schemeClr val="dk2"/>
                </a:solidFill>
                <a:latin typeface="Inter Light"/>
                <a:ea typeface="Inter Light"/>
                <a:cs typeface="Inter Light"/>
                <a:sym typeface="Inter Light"/>
              </a:rPr>
              <a:t>Project Manager</a:t>
            </a:r>
            <a:endParaRPr sz="1200">
              <a:solidFill>
                <a:schemeClr val="dk2"/>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a:t>
            </a:r>
            <a:r>
              <a:rPr lang="en-IN" sz="1200" u="none" cap="none" strike="noStrike">
                <a:solidFill>
                  <a:schemeClr val="lt1"/>
                </a:solidFill>
                <a:latin typeface="Inter Light"/>
                <a:ea typeface="Inter Light"/>
                <a:cs typeface="Inter Light"/>
                <a:sym typeface="Inter Light"/>
              </a:rPr>
              <a:t>BIT</a:t>
            </a:r>
            <a:r>
              <a:rPr lang="en-IN" sz="1200">
                <a:solidFill>
                  <a:schemeClr val="lt1"/>
                </a:solidFill>
                <a:latin typeface="Inter Light"/>
                <a:ea typeface="Inter Light"/>
                <a:cs typeface="Inter Light"/>
                <a:sym typeface="Inter Light"/>
              </a:rPr>
              <a:t> (Cyber Security)</a:t>
            </a:r>
            <a:endParaRPr sz="1200" u="none" cap="none" strike="noStrike">
              <a:solidFill>
                <a:schemeClr val="lt1"/>
              </a:solidFill>
              <a:latin typeface="Inter Light"/>
              <a:ea typeface="Inter Light"/>
              <a:cs typeface="Inter Light"/>
              <a:sym typeface="Inter Light"/>
            </a:endParaRPr>
          </a:p>
        </p:txBody>
      </p:sp>
      <p:sp>
        <p:nvSpPr>
          <p:cNvPr id="398" name="Google Shape;398;p41"/>
          <p:cNvSpPr txBox="1"/>
          <p:nvPr/>
        </p:nvSpPr>
        <p:spPr>
          <a:xfrm>
            <a:off x="6995800" y="2422075"/>
            <a:ext cx="3138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Ngoc Nguyen</a:t>
            </a:r>
            <a:endParaRPr i="0" sz="1200" u="none" cap="none" strike="noStrike">
              <a:solidFill>
                <a:schemeClr val="lt1"/>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200"/>
              <a:buFont typeface="Arial"/>
              <a:buNone/>
            </a:pPr>
            <a:r>
              <a:rPr lang="en-IN" sz="1200" u="none" cap="none" strike="noStrike">
                <a:solidFill>
                  <a:schemeClr val="lt1"/>
                </a:solidFill>
                <a:latin typeface="Inter Light"/>
                <a:ea typeface="Inter Light"/>
                <a:cs typeface="Inter Light"/>
                <a:sym typeface="Inter Light"/>
              </a:rPr>
              <a:t>Role:</a:t>
            </a:r>
            <a:r>
              <a:rPr lang="en-IN" sz="1200">
                <a:solidFill>
                  <a:schemeClr val="lt1"/>
                </a:solidFill>
                <a:latin typeface="Inter Light"/>
                <a:ea typeface="Inter Light"/>
                <a:cs typeface="Inter Light"/>
                <a:sym typeface="Inter Light"/>
              </a:rPr>
              <a:t> </a:t>
            </a:r>
            <a:r>
              <a:rPr lang="en-IN" sz="1200" u="none" cap="none" strike="noStrike">
                <a:solidFill>
                  <a:schemeClr val="lt1"/>
                </a:solidFill>
                <a:latin typeface="Inter Light"/>
                <a:ea typeface="Inter Light"/>
                <a:cs typeface="Inter Light"/>
                <a:sym typeface="Inter Light"/>
              </a:rPr>
              <a:t>Software Engineer</a:t>
            </a:r>
            <a:endParaRPr sz="1200" u="none" cap="none" strike="noStrike">
              <a:solidFill>
                <a:schemeClr val="lt1"/>
              </a:solidFill>
              <a:latin typeface="Inter Light"/>
              <a:ea typeface="Inter Light"/>
              <a:cs typeface="Inter Light"/>
              <a:sym typeface="Inter Light"/>
            </a:endParaRPr>
          </a:p>
          <a:p>
            <a:pPr indent="0" lvl="0" marL="0" rtl="0" algn="l">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Degree: BIT (CSE)</a:t>
            </a:r>
            <a:endParaRPr sz="1200">
              <a:solidFill>
                <a:schemeClr val="lt1"/>
              </a:solidFill>
              <a:latin typeface="Inter Light"/>
              <a:ea typeface="Inter Light"/>
              <a:cs typeface="Inter Light"/>
              <a:sym typeface="Inter Light"/>
            </a:endParaRPr>
          </a:p>
        </p:txBody>
      </p:sp>
      <p:sp>
        <p:nvSpPr>
          <p:cNvPr id="399" name="Google Shape;399;p41"/>
          <p:cNvSpPr txBox="1"/>
          <p:nvPr/>
        </p:nvSpPr>
        <p:spPr>
          <a:xfrm>
            <a:off x="6995798" y="3305895"/>
            <a:ext cx="3139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Eugene Sung</a:t>
            </a:r>
            <a:endParaRPr b="1" i="0" sz="1200" u="none" cap="none" strike="noStrike">
              <a:solidFill>
                <a:schemeClr val="lt1"/>
              </a:solidFill>
              <a:latin typeface="Inter"/>
              <a:ea typeface="Inter"/>
              <a:cs typeface="Inter"/>
              <a:sym typeface="Inter"/>
            </a:endParaRPr>
          </a:p>
          <a:p>
            <a:pPr indent="0" lvl="0" marL="0" rtl="0" algn="l">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Role: Software Engineer</a:t>
            </a:r>
            <a:endParaRPr sz="1200">
              <a:solidFill>
                <a:schemeClr val="lt1"/>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a:t>
            </a:r>
            <a:r>
              <a:rPr lang="en-IN" sz="1200" u="none" cap="none" strike="noStrike">
                <a:solidFill>
                  <a:schemeClr val="lt1"/>
                </a:solidFill>
                <a:latin typeface="Inter Light"/>
                <a:ea typeface="Inter Light"/>
                <a:cs typeface="Inter Light"/>
                <a:sym typeface="Inter Light"/>
              </a:rPr>
              <a:t>B.</a:t>
            </a:r>
            <a:r>
              <a:rPr lang="en-IN" sz="1200">
                <a:solidFill>
                  <a:schemeClr val="lt1"/>
                </a:solidFill>
                <a:latin typeface="Inter Light"/>
                <a:ea typeface="Inter Light"/>
                <a:cs typeface="Inter Light"/>
                <a:sym typeface="Inter Light"/>
              </a:rPr>
              <a:t>Com &amp; B.Eng (Hons) SWE</a:t>
            </a:r>
            <a:endParaRPr sz="1200" u="none" cap="none" strike="noStrike">
              <a:solidFill>
                <a:schemeClr val="lt1"/>
              </a:solidFill>
              <a:latin typeface="Inter Light"/>
              <a:ea typeface="Inter Light"/>
              <a:cs typeface="Inter Light"/>
              <a:sym typeface="Inter Light"/>
            </a:endParaRPr>
          </a:p>
        </p:txBody>
      </p:sp>
      <p:sp>
        <p:nvSpPr>
          <p:cNvPr id="400" name="Google Shape;400;p41"/>
          <p:cNvSpPr txBox="1"/>
          <p:nvPr/>
        </p:nvSpPr>
        <p:spPr>
          <a:xfrm>
            <a:off x="6995798" y="4189705"/>
            <a:ext cx="3139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Daniel Blaxland</a:t>
            </a:r>
            <a:r>
              <a:rPr b="1" i="0" lang="en-IN" sz="1200" u="none" cap="none" strike="noStrike">
                <a:solidFill>
                  <a:schemeClr val="lt1"/>
                </a:solidFill>
                <a:latin typeface="Inter"/>
                <a:ea typeface="Inter"/>
                <a:cs typeface="Inter"/>
                <a:sym typeface="Inter"/>
              </a:rPr>
              <a:t>	</a:t>
            </a:r>
            <a:endParaRPr b="1" i="0" sz="1200" u="none" cap="none" strike="noStrike">
              <a:solidFill>
                <a:schemeClr val="lt1"/>
              </a:solidFill>
              <a:latin typeface="Inter"/>
              <a:ea typeface="Inter"/>
              <a:cs typeface="Inter"/>
              <a:sym typeface="Inter"/>
            </a:endParaRPr>
          </a:p>
          <a:p>
            <a:pPr indent="0" lvl="0" marL="0" rtl="0" algn="l">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Role: Software Engineer</a:t>
            </a:r>
            <a:endParaRPr sz="1200">
              <a:solidFill>
                <a:schemeClr val="lt1"/>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a:t>
            </a:r>
            <a:r>
              <a:rPr lang="en-IN" sz="1200" u="none" cap="none" strike="noStrike">
                <a:solidFill>
                  <a:schemeClr val="lt1"/>
                </a:solidFill>
                <a:latin typeface="Inter Light"/>
                <a:ea typeface="Inter Light"/>
                <a:cs typeface="Inter Light"/>
                <a:sym typeface="Inter Light"/>
              </a:rPr>
              <a:t>BIT</a:t>
            </a:r>
            <a:r>
              <a:rPr lang="en-IN" sz="1200">
                <a:solidFill>
                  <a:schemeClr val="lt1"/>
                </a:solidFill>
                <a:latin typeface="Inter Light"/>
                <a:ea typeface="Inter Light"/>
                <a:cs typeface="Inter Light"/>
                <a:sym typeface="Inter Light"/>
              </a:rPr>
              <a:t> (Software Tech)</a:t>
            </a:r>
            <a:endParaRPr sz="1200" u="none" cap="none" strike="noStrike">
              <a:solidFill>
                <a:schemeClr val="lt1"/>
              </a:solidFill>
              <a:latin typeface="Inter Light"/>
              <a:ea typeface="Inter Light"/>
              <a:cs typeface="Inter Light"/>
              <a:sym typeface="Inter Light"/>
            </a:endParaRPr>
          </a:p>
        </p:txBody>
      </p:sp>
      <p:pic>
        <p:nvPicPr>
          <p:cNvPr id="401" name="Google Shape;401;p41"/>
          <p:cNvPicPr preferRelativeResize="0"/>
          <p:nvPr/>
        </p:nvPicPr>
        <p:blipFill rotWithShape="1">
          <a:blip r:embed="rId8">
            <a:alphaModFix/>
          </a:blip>
          <a:srcRect b="55989" l="49586" r="34968" t="31527"/>
          <a:stretch/>
        </p:blipFill>
        <p:spPr>
          <a:xfrm>
            <a:off x="6173803" y="1522981"/>
            <a:ext cx="720000" cy="720000"/>
          </a:xfrm>
          <a:prstGeom prst="ellipse">
            <a:avLst/>
          </a:prstGeom>
          <a:noFill/>
          <a:ln>
            <a:noFill/>
          </a:ln>
        </p:spPr>
      </p:pic>
      <p:pic>
        <p:nvPicPr>
          <p:cNvPr id="402" name="Google Shape;402;p41"/>
          <p:cNvPicPr preferRelativeResize="0"/>
          <p:nvPr/>
        </p:nvPicPr>
        <p:blipFill rotWithShape="1">
          <a:blip r:embed="rId9">
            <a:alphaModFix/>
          </a:blip>
          <a:srcRect b="27132" l="17243" r="17243" t="11690"/>
          <a:stretch/>
        </p:blipFill>
        <p:spPr>
          <a:xfrm>
            <a:off x="6173803" y="2418401"/>
            <a:ext cx="720000" cy="720000"/>
          </a:xfrm>
          <a:prstGeom prst="ellipse">
            <a:avLst/>
          </a:prstGeom>
          <a:noFill/>
          <a:ln>
            <a:noFill/>
          </a:ln>
        </p:spPr>
      </p:pic>
      <p:pic>
        <p:nvPicPr>
          <p:cNvPr id="403" name="Google Shape;403;p41"/>
          <p:cNvPicPr preferRelativeResize="0"/>
          <p:nvPr/>
        </p:nvPicPr>
        <p:blipFill rotWithShape="1">
          <a:blip r:embed="rId10">
            <a:alphaModFix/>
          </a:blip>
          <a:srcRect b="42787" l="36672" r="27966" t="30375"/>
          <a:stretch/>
        </p:blipFill>
        <p:spPr>
          <a:xfrm>
            <a:off x="6173803" y="3314722"/>
            <a:ext cx="720000" cy="720000"/>
          </a:xfrm>
          <a:prstGeom prst="ellipse">
            <a:avLst/>
          </a:prstGeom>
          <a:noFill/>
          <a:ln>
            <a:noFill/>
          </a:ln>
        </p:spPr>
      </p:pic>
      <p:pic>
        <p:nvPicPr>
          <p:cNvPr id="404" name="Google Shape;404;p41"/>
          <p:cNvPicPr preferRelativeResize="0"/>
          <p:nvPr/>
        </p:nvPicPr>
        <p:blipFill rotWithShape="1">
          <a:blip r:embed="rId11">
            <a:alphaModFix/>
          </a:blip>
          <a:srcRect b="61361" l="39132" r="40683" t="8031"/>
          <a:stretch/>
        </p:blipFill>
        <p:spPr>
          <a:xfrm>
            <a:off x="6173803" y="4211056"/>
            <a:ext cx="720000" cy="720000"/>
          </a:xfrm>
          <a:prstGeom prst="ellipse">
            <a:avLst/>
          </a:prstGeom>
          <a:noFill/>
          <a:ln>
            <a:noFill/>
          </a:ln>
        </p:spPr>
      </p:pic>
      <p:sp>
        <p:nvSpPr>
          <p:cNvPr id="405" name="Google Shape;405;p41"/>
          <p:cNvSpPr txBox="1"/>
          <p:nvPr/>
        </p:nvSpPr>
        <p:spPr>
          <a:xfrm>
            <a:off x="6995798" y="5073515"/>
            <a:ext cx="3139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Mingxin Yang</a:t>
            </a:r>
            <a:r>
              <a:rPr b="1" i="0" lang="en-IN" sz="1200" u="none" cap="none" strike="noStrike">
                <a:solidFill>
                  <a:schemeClr val="lt1"/>
                </a:solidFill>
                <a:latin typeface="Inter"/>
                <a:ea typeface="Inter"/>
                <a:cs typeface="Inter"/>
                <a:sym typeface="Inter"/>
              </a:rPr>
              <a:t>	</a:t>
            </a:r>
            <a:endParaRPr b="1" i="0" sz="1200" u="none" cap="none" strike="noStrike">
              <a:solidFill>
                <a:schemeClr val="lt1"/>
              </a:solidFill>
              <a:latin typeface="Inter"/>
              <a:ea typeface="Inter"/>
              <a:cs typeface="Inter"/>
              <a:sym typeface="Inter"/>
            </a:endParaRPr>
          </a:p>
          <a:p>
            <a:pPr indent="0" lvl="0" marL="0" rtl="0" algn="l">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Role: Business Analyst </a:t>
            </a:r>
            <a:endParaRPr sz="1200">
              <a:solidFill>
                <a:schemeClr val="lt1"/>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a:t>
            </a:r>
            <a:r>
              <a:rPr lang="en-IN" sz="1200" u="none" cap="none" strike="noStrike">
                <a:solidFill>
                  <a:schemeClr val="lt1"/>
                </a:solidFill>
                <a:latin typeface="Inter Light"/>
                <a:ea typeface="Inter Light"/>
                <a:cs typeface="Inter Light"/>
                <a:sym typeface="Inter Light"/>
              </a:rPr>
              <a:t>BIT</a:t>
            </a:r>
            <a:r>
              <a:rPr lang="en-IN" sz="1200">
                <a:solidFill>
                  <a:schemeClr val="lt1"/>
                </a:solidFill>
                <a:latin typeface="Inter Light"/>
                <a:ea typeface="Inter Light"/>
                <a:cs typeface="Inter Light"/>
                <a:sym typeface="Inter Light"/>
              </a:rPr>
              <a:t> (Cyber Security)</a:t>
            </a:r>
            <a:endParaRPr sz="1200" u="none" cap="none" strike="noStrike">
              <a:solidFill>
                <a:schemeClr val="lt1"/>
              </a:solidFill>
              <a:latin typeface="Inter Light"/>
              <a:ea typeface="Inter Light"/>
              <a:cs typeface="Inter Light"/>
              <a:sym typeface="Inter Light"/>
            </a:endParaRPr>
          </a:p>
        </p:txBody>
      </p:sp>
      <p:sp>
        <p:nvSpPr>
          <p:cNvPr id="406" name="Google Shape;406;p41"/>
          <p:cNvSpPr txBox="1"/>
          <p:nvPr/>
        </p:nvSpPr>
        <p:spPr>
          <a:xfrm>
            <a:off x="6995798" y="5957325"/>
            <a:ext cx="3139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IN" sz="1200">
                <a:solidFill>
                  <a:schemeClr val="lt1"/>
                </a:solidFill>
                <a:latin typeface="Inter"/>
                <a:ea typeface="Inter"/>
                <a:cs typeface="Inter"/>
                <a:sym typeface="Inter"/>
              </a:rPr>
              <a:t>Chenhao Guo</a:t>
            </a:r>
            <a:r>
              <a:rPr b="1" i="0" lang="en-IN" sz="1200" u="none" cap="none" strike="noStrike">
                <a:solidFill>
                  <a:schemeClr val="lt1"/>
                </a:solidFill>
                <a:latin typeface="Inter"/>
                <a:ea typeface="Inter"/>
                <a:cs typeface="Inter"/>
                <a:sym typeface="Inter"/>
              </a:rPr>
              <a:t>	</a:t>
            </a:r>
            <a:endParaRPr b="1" i="0" sz="1200" u="none" cap="none" strike="noStrike">
              <a:solidFill>
                <a:schemeClr val="lt1"/>
              </a:solidFill>
              <a:latin typeface="Inter"/>
              <a:ea typeface="Inter"/>
              <a:cs typeface="Inter"/>
              <a:sym typeface="Inter"/>
            </a:endParaRPr>
          </a:p>
          <a:p>
            <a:pPr indent="0" lvl="0" marL="0" rtl="0" algn="l">
              <a:spcBef>
                <a:spcPts val="0"/>
              </a:spcBef>
              <a:spcAft>
                <a:spcPts val="0"/>
              </a:spcAft>
              <a:buClr>
                <a:schemeClr val="lt2"/>
              </a:buClr>
              <a:buSzPts val="1200"/>
              <a:buFont typeface="Arial"/>
              <a:buNone/>
            </a:pPr>
            <a:r>
              <a:rPr lang="en-IN" sz="1200">
                <a:solidFill>
                  <a:schemeClr val="lt1"/>
                </a:solidFill>
                <a:latin typeface="Inter Light"/>
                <a:ea typeface="Inter Light"/>
                <a:cs typeface="Inter Light"/>
                <a:sym typeface="Inter Light"/>
              </a:rPr>
              <a:t>Role: Quality Tester</a:t>
            </a:r>
            <a:endParaRPr sz="1200">
              <a:solidFill>
                <a:schemeClr val="lt1"/>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200"/>
              <a:buFont typeface="Arial"/>
              <a:buNone/>
            </a:pPr>
            <a:r>
              <a:rPr lang="en-IN" sz="1200">
                <a:solidFill>
                  <a:schemeClr val="lt1"/>
                </a:solidFill>
                <a:latin typeface="Inter Light"/>
                <a:ea typeface="Inter Light"/>
                <a:cs typeface="Inter Light"/>
                <a:sym typeface="Inter Light"/>
              </a:rPr>
              <a:t>Degree: </a:t>
            </a:r>
            <a:r>
              <a:rPr lang="en-IN" sz="1200" u="none" cap="none" strike="noStrike">
                <a:solidFill>
                  <a:schemeClr val="lt1"/>
                </a:solidFill>
                <a:latin typeface="Inter Light"/>
                <a:ea typeface="Inter Light"/>
                <a:cs typeface="Inter Light"/>
                <a:sym typeface="Inter Light"/>
              </a:rPr>
              <a:t>BIT</a:t>
            </a:r>
            <a:r>
              <a:rPr lang="en-IN" sz="1200">
                <a:solidFill>
                  <a:schemeClr val="lt1"/>
                </a:solidFill>
                <a:latin typeface="Inter Light"/>
                <a:ea typeface="Inter Light"/>
                <a:cs typeface="Inter Light"/>
                <a:sym typeface="Inter Light"/>
              </a:rPr>
              <a:t> (Data Science)</a:t>
            </a:r>
            <a:endParaRPr sz="1200" u="none" cap="none" strike="noStrike">
              <a:solidFill>
                <a:schemeClr val="lt1"/>
              </a:solidFill>
              <a:latin typeface="Inter Light"/>
              <a:ea typeface="Inter Light"/>
              <a:cs typeface="Inter Light"/>
              <a:sym typeface="Inter Light"/>
            </a:endParaRPr>
          </a:p>
        </p:txBody>
      </p:sp>
      <p:pic>
        <p:nvPicPr>
          <p:cNvPr id="407" name="Google Shape;407;p41"/>
          <p:cNvPicPr preferRelativeResize="0"/>
          <p:nvPr/>
        </p:nvPicPr>
        <p:blipFill>
          <a:blip r:embed="rId12">
            <a:alphaModFix/>
          </a:blip>
          <a:stretch>
            <a:fillRect/>
          </a:stretch>
        </p:blipFill>
        <p:spPr>
          <a:xfrm>
            <a:off x="6173803" y="5107364"/>
            <a:ext cx="720000" cy="720000"/>
          </a:xfrm>
          <a:prstGeom prst="ellipse">
            <a:avLst/>
          </a:prstGeom>
          <a:noFill/>
          <a:ln>
            <a:noFill/>
          </a:ln>
        </p:spPr>
      </p:pic>
      <p:pic>
        <p:nvPicPr>
          <p:cNvPr id="408" name="Google Shape;408;p41"/>
          <p:cNvPicPr preferRelativeResize="0"/>
          <p:nvPr/>
        </p:nvPicPr>
        <p:blipFill rotWithShape="1">
          <a:blip r:embed="rId13">
            <a:alphaModFix/>
          </a:blip>
          <a:srcRect b="44145" l="22764" r="13467" t="2871"/>
          <a:stretch/>
        </p:blipFill>
        <p:spPr>
          <a:xfrm>
            <a:off x="6173803" y="6002797"/>
            <a:ext cx="720000" cy="720000"/>
          </a:xfrm>
          <a:prstGeom prst="ellipse">
            <a:avLst/>
          </a:prstGeom>
          <a:noFill/>
          <a:ln>
            <a:noFill/>
          </a:ln>
        </p:spPr>
      </p:pic>
      <p:pic>
        <p:nvPicPr>
          <p:cNvPr id="409" name="Google Shape;409;p41"/>
          <p:cNvPicPr preferRelativeResize="0"/>
          <p:nvPr/>
        </p:nvPicPr>
        <p:blipFill>
          <a:blip r:embed="rId3">
            <a:alphaModFix/>
          </a:blip>
          <a:stretch>
            <a:fillRect/>
          </a:stretch>
        </p:blipFill>
        <p:spPr>
          <a:xfrm>
            <a:off x="8727864" y="163511"/>
            <a:ext cx="648000" cy="648000"/>
          </a:xfrm>
          <a:prstGeom prst="ellipse">
            <a:avLst/>
          </a:prstGeom>
          <a:noFill/>
          <a:ln>
            <a:noFill/>
          </a:ln>
        </p:spPr>
      </p:pic>
      <p:sp>
        <p:nvSpPr>
          <p:cNvPr id="410" name="Google Shape;410;p41"/>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Noorullah </a:t>
            </a:r>
            <a:r>
              <a:rPr lang="en-IN" sz="1500">
                <a:solidFill>
                  <a:srgbClr val="FFFFFF"/>
                </a:solidFill>
                <a:latin typeface="Inter SemiBold"/>
                <a:ea typeface="Inter SemiBold"/>
                <a:cs typeface="Inter SemiBold"/>
                <a:sym typeface="Inter SemiBold"/>
              </a:rPr>
              <a:t>Khan</a:t>
            </a:r>
            <a:endParaRPr sz="1500">
              <a:latin typeface="Inter SemiBold"/>
              <a:ea typeface="Inter SemiBold"/>
              <a:cs typeface="Inter SemiBold"/>
              <a:sym typeface="Inter SemiBold"/>
            </a:endParaRPr>
          </a:p>
        </p:txBody>
      </p:sp>
      <p:sp>
        <p:nvSpPr>
          <p:cNvPr id="411" name="Google Shape;411;p41"/>
          <p:cNvSpPr txBox="1"/>
          <p:nvPr/>
        </p:nvSpPr>
        <p:spPr>
          <a:xfrm>
            <a:off x="6173800" y="1003250"/>
            <a:ext cx="3139200" cy="4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1800">
                <a:solidFill>
                  <a:schemeClr val="dk2"/>
                </a:solidFill>
                <a:latin typeface="Inter Light"/>
                <a:ea typeface="Inter Light"/>
                <a:cs typeface="Inter Light"/>
                <a:sym typeface="Inter Light"/>
              </a:rPr>
              <a:t>EY </a:t>
            </a:r>
            <a:r>
              <a:rPr lang="en-IN" sz="1800">
                <a:solidFill>
                  <a:schemeClr val="dk2"/>
                </a:solidFill>
                <a:latin typeface="Inter Light"/>
                <a:ea typeface="Inter Light"/>
                <a:cs typeface="Inter Light"/>
                <a:sym typeface="Inter Light"/>
              </a:rPr>
              <a:t>AI Team Members</a:t>
            </a:r>
            <a:endParaRPr sz="1800">
              <a:solidFill>
                <a:schemeClr val="dk2"/>
              </a:solidFill>
              <a:latin typeface="Inter Light"/>
              <a:ea typeface="Inter Light"/>
              <a:cs typeface="Inter Light"/>
              <a:sym typeface="Inter Light"/>
            </a:endParaRPr>
          </a:p>
        </p:txBody>
      </p:sp>
      <p:sp>
        <p:nvSpPr>
          <p:cNvPr id="412" name="Google Shape;412;p41"/>
          <p:cNvSpPr txBox="1"/>
          <p:nvPr/>
        </p:nvSpPr>
        <p:spPr>
          <a:xfrm>
            <a:off x="1204250" y="988375"/>
            <a:ext cx="3138900" cy="4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1800">
                <a:solidFill>
                  <a:schemeClr val="dk2"/>
                </a:solidFill>
                <a:latin typeface="Inter Light"/>
                <a:ea typeface="Inter Light"/>
                <a:cs typeface="Inter Light"/>
                <a:sym typeface="Inter Light"/>
              </a:rPr>
              <a:t>EY </a:t>
            </a:r>
            <a:r>
              <a:rPr lang="en-IN" sz="1800">
                <a:solidFill>
                  <a:schemeClr val="dk2"/>
                </a:solidFill>
                <a:latin typeface="Inter Light"/>
                <a:ea typeface="Inter Light"/>
                <a:cs typeface="Inter Light"/>
                <a:sym typeface="Inter Light"/>
              </a:rPr>
              <a:t>Data Team Members</a:t>
            </a:r>
            <a:endParaRPr sz="1800">
              <a:solidFill>
                <a:schemeClr val="dk2"/>
              </a:solidFill>
              <a:latin typeface="Inter Light"/>
              <a:ea typeface="Inter Light"/>
              <a:cs typeface="Inter Light"/>
              <a:sym typeface="Inter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2"/>
          <p:cNvPicPr preferRelativeResize="0"/>
          <p:nvPr>
            <p:ph idx="2" type="pic"/>
          </p:nvPr>
        </p:nvPicPr>
        <p:blipFill rotWithShape="1">
          <a:blip r:embed="rId3">
            <a:alphaModFix/>
          </a:blip>
          <a:srcRect b="12518" l="0" r="0" t="12518"/>
          <a:stretch/>
        </p:blipFill>
        <p:spPr>
          <a:xfrm>
            <a:off x="3175" y="0"/>
            <a:ext cx="12198349" cy="6858002"/>
          </a:xfrm>
          <a:prstGeom prst="rect">
            <a:avLst/>
          </a:prstGeom>
          <a:noFill/>
          <a:ln>
            <a:noFill/>
          </a:ln>
        </p:spPr>
      </p:pic>
      <p:sp>
        <p:nvSpPr>
          <p:cNvPr id="418" name="Google Shape;418;p42"/>
          <p:cNvSpPr/>
          <p:nvPr/>
        </p:nvSpPr>
        <p:spPr>
          <a:xfrm>
            <a:off x="3175" y="0"/>
            <a:ext cx="12192000" cy="6858000"/>
          </a:xfrm>
          <a:prstGeom prst="rect">
            <a:avLst/>
          </a:pr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rgbClr val="FFFFFF"/>
                </a:solidFill>
                <a:latin typeface="Calibri"/>
                <a:ea typeface="Calibri"/>
                <a:cs typeface="Calibri"/>
                <a:sym typeface="Calibri"/>
              </a:rPr>
              <a:t>≈</a:t>
            </a:r>
            <a:endParaRPr b="0" i="0" sz="1800" u="none" cap="none" strike="noStrike">
              <a:solidFill>
                <a:srgbClr val="FFFFFF"/>
              </a:solidFill>
              <a:latin typeface="Calibri"/>
              <a:ea typeface="Calibri"/>
              <a:cs typeface="Calibri"/>
              <a:sym typeface="Calibri"/>
            </a:endParaRPr>
          </a:p>
        </p:txBody>
      </p:sp>
      <p:sp>
        <p:nvSpPr>
          <p:cNvPr id="419" name="Google Shape;419;p42"/>
          <p:cNvSpPr/>
          <p:nvPr/>
        </p:nvSpPr>
        <p:spPr>
          <a:xfrm>
            <a:off x="838637" y="3251200"/>
            <a:ext cx="6950400" cy="812700"/>
          </a:xfrm>
          <a:prstGeom prst="rect">
            <a:avLst/>
          </a:prstGeom>
          <a:solidFill>
            <a:schemeClr val="dk2"/>
          </a:solidFill>
          <a:ln>
            <a:noFill/>
          </a:ln>
        </p:spPr>
        <p:txBody>
          <a:bodyPr anchorCtr="0" anchor="ctr" bIns="45700" lIns="1828800" spcFirstLastPara="1" rIns="91425" wrap="square" tIns="45700">
            <a:noAutofit/>
          </a:bodyPr>
          <a:lstStyle/>
          <a:p>
            <a:pPr indent="0" lvl="0" marL="0" rtl="0" algn="l">
              <a:spcBef>
                <a:spcPts val="0"/>
              </a:spcBef>
              <a:spcAft>
                <a:spcPts val="0"/>
              </a:spcAft>
              <a:buSzPts val="2000"/>
              <a:buNone/>
            </a:pPr>
            <a:r>
              <a:rPr b="1" lang="en-IN" sz="2000">
                <a:solidFill>
                  <a:schemeClr val="lt2"/>
                </a:solidFill>
                <a:latin typeface="Inter"/>
                <a:ea typeface="Inter"/>
                <a:cs typeface="Inter"/>
                <a:sym typeface="Inter"/>
              </a:rPr>
              <a:t>Problem Statement</a:t>
            </a:r>
            <a:endParaRPr b="1" sz="2000">
              <a:solidFill>
                <a:schemeClr val="lt2"/>
              </a:solidFill>
              <a:latin typeface="Inter"/>
              <a:ea typeface="Inter"/>
              <a:cs typeface="Inter"/>
              <a:sym typeface="Inter"/>
            </a:endParaRPr>
          </a:p>
        </p:txBody>
      </p:sp>
      <p:sp>
        <p:nvSpPr>
          <p:cNvPr id="420" name="Google Shape;420;p42"/>
          <p:cNvSpPr txBox="1"/>
          <p:nvPr/>
        </p:nvSpPr>
        <p:spPr>
          <a:xfrm>
            <a:off x="940289" y="2510622"/>
            <a:ext cx="1555500" cy="14469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8800">
                <a:solidFill>
                  <a:schemeClr val="lt1"/>
                </a:solidFill>
                <a:latin typeface="Inter"/>
                <a:ea typeface="Inter"/>
                <a:cs typeface="Inter"/>
                <a:sym typeface="Inter"/>
              </a:rPr>
              <a:t>2</a:t>
            </a:r>
            <a:endParaRPr sz="3600">
              <a:solidFill>
                <a:schemeClr val="lt1"/>
              </a:solidFill>
              <a:latin typeface="Inter Light"/>
              <a:ea typeface="Inter Light"/>
              <a:cs typeface="Inter Light"/>
              <a:sym typeface="Inter Light"/>
            </a:endParaRPr>
          </a:p>
        </p:txBody>
      </p:sp>
      <p:sp>
        <p:nvSpPr>
          <p:cNvPr id="421" name="Google Shape;421;p42"/>
          <p:cNvSpPr/>
          <p:nvPr/>
        </p:nvSpPr>
        <p:spPr>
          <a:xfrm rot="5400000">
            <a:off x="782052" y="6532155"/>
            <a:ext cx="365700" cy="96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Inter Light"/>
              <a:ea typeface="Inter Light"/>
              <a:cs typeface="Inter Light"/>
              <a:sym typeface="Inter Light"/>
            </a:endParaRPr>
          </a:p>
        </p:txBody>
      </p:sp>
      <p:sp>
        <p:nvSpPr>
          <p:cNvPr id="422" name="Google Shape;422;p42"/>
          <p:cNvSpPr txBox="1"/>
          <p:nvPr/>
        </p:nvSpPr>
        <p:spPr>
          <a:xfrm>
            <a:off x="609919" y="6397754"/>
            <a:ext cx="4575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000">
                <a:solidFill>
                  <a:schemeClr val="lt1"/>
                </a:solidFill>
                <a:latin typeface="Inter Light"/>
                <a:ea typeface="Inter Light"/>
                <a:cs typeface="Inter Light"/>
                <a:sym typeface="Inter Light"/>
              </a:rPr>
              <a:t>‹#›</a:t>
            </a:fld>
            <a:endParaRPr sz="1000">
              <a:solidFill>
                <a:schemeClr val="lt1"/>
              </a:solidFill>
              <a:latin typeface="Inter Light"/>
              <a:ea typeface="Inter Light"/>
              <a:cs typeface="Inter Light"/>
              <a:sym typeface="Inter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3"/>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Problem Statement</a:t>
            </a:r>
            <a:endParaRPr/>
          </a:p>
        </p:txBody>
      </p:sp>
      <p:graphicFrame>
        <p:nvGraphicFramePr>
          <p:cNvPr id="429" name="Google Shape;429;p43"/>
          <p:cNvGraphicFramePr/>
          <p:nvPr/>
        </p:nvGraphicFramePr>
        <p:xfrm>
          <a:off x="382775" y="1121788"/>
          <a:ext cx="3000000" cy="3000000"/>
        </p:xfrm>
        <a:graphic>
          <a:graphicData uri="http://schemas.openxmlformats.org/drawingml/2006/table">
            <a:tbl>
              <a:tblPr>
                <a:noFill/>
                <a:tableStyleId>{DAECDFBB-3F38-4955-8819-394F00235E60}</a:tableStyleId>
              </a:tblPr>
              <a:tblGrid>
                <a:gridCol w="2684250"/>
                <a:gridCol w="3146925"/>
                <a:gridCol w="2941700"/>
                <a:gridCol w="2426800"/>
              </a:tblGrid>
              <a:tr h="1779250">
                <a:tc>
                  <a:txBody>
                    <a:bodyPr/>
                    <a:lstStyle/>
                    <a:p>
                      <a:pPr indent="0" lvl="0" marL="0" marR="0" rtl="0" algn="l">
                        <a:lnSpc>
                          <a:spcPct val="100000"/>
                        </a:lnSpc>
                        <a:spcBef>
                          <a:spcPts val="0"/>
                        </a:spcBef>
                        <a:spcAft>
                          <a:spcPts val="0"/>
                        </a:spcAft>
                        <a:buClr>
                          <a:srgbClr val="000000"/>
                        </a:buClr>
                        <a:buSzPts val="1599"/>
                        <a:buFont typeface="Arial"/>
                        <a:buNone/>
                      </a:pPr>
                      <a:r>
                        <a:t/>
                      </a:r>
                      <a:endParaRPr sz="1599" u="none" cap="none" strike="noStrike">
                        <a:solidFill>
                          <a:srgbClr val="FFFFFF"/>
                        </a:solidFill>
                        <a:latin typeface="Inter Light"/>
                        <a:ea typeface="Inter Light"/>
                        <a:cs typeface="Inter Light"/>
                        <a:sym typeface="Inter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FFE600"/>
                      </a:solidFill>
                      <a:prstDash val="lg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89999" marR="0" rtl="0" algn="l">
                        <a:lnSpc>
                          <a:spcPct val="100000"/>
                        </a:lnSpc>
                        <a:spcBef>
                          <a:spcPts val="0"/>
                        </a:spcBef>
                        <a:spcAft>
                          <a:spcPts val="0"/>
                        </a:spcAft>
                        <a:buClr>
                          <a:srgbClr val="000000"/>
                        </a:buClr>
                        <a:buSzPts val="1599"/>
                        <a:buFont typeface="Arial"/>
                        <a:buNone/>
                      </a:pPr>
                      <a:r>
                        <a:t/>
                      </a:r>
                      <a:endParaRPr sz="1599" u="none" cap="none" strike="noStrike">
                        <a:solidFill>
                          <a:srgbClr val="FFFFFF"/>
                        </a:solidFill>
                        <a:latin typeface="Inter Light"/>
                        <a:ea typeface="Inter Light"/>
                        <a:cs typeface="Inter Light"/>
                        <a:sym typeface="Inter Light"/>
                      </a:endParaRPr>
                    </a:p>
                  </a:txBody>
                  <a:tcPr marT="91425" marB="91425" marR="91425" marL="91425">
                    <a:lnL cap="flat" cmpd="sng" w="9525">
                      <a:solidFill>
                        <a:srgbClr val="FFE600"/>
                      </a:solidFill>
                      <a:prstDash val="lgDash"/>
                      <a:round/>
                      <a:headEnd len="sm" w="sm" type="none"/>
                      <a:tailEnd len="sm" w="sm" type="none"/>
                    </a:lnL>
                    <a:lnR cap="flat" cmpd="sng" w="9525">
                      <a:solidFill>
                        <a:srgbClr val="FFE600"/>
                      </a:solidFill>
                      <a:prstDash val="lg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599" u="none" cap="none" strike="noStrike">
                        <a:solidFill>
                          <a:srgbClr val="FFFFFF"/>
                        </a:solidFill>
                        <a:latin typeface="Inter Light"/>
                        <a:ea typeface="Inter Light"/>
                        <a:cs typeface="Inter Light"/>
                        <a:sym typeface="Inter Light"/>
                      </a:endParaRPr>
                    </a:p>
                  </a:txBody>
                  <a:tcPr marT="91425" marB="91425" marR="91425" marL="91425">
                    <a:lnL cap="flat" cmpd="sng" w="9525">
                      <a:solidFill>
                        <a:srgbClr val="FFE600"/>
                      </a:solidFill>
                      <a:prstDash val="lgDash"/>
                      <a:round/>
                      <a:headEnd len="sm" w="sm" type="none"/>
                      <a:tailEnd len="sm" w="sm" type="none"/>
                    </a:lnL>
                    <a:lnR cap="flat" cmpd="sng" w="9525">
                      <a:solidFill>
                        <a:srgbClr val="FFE600"/>
                      </a:solidFill>
                      <a:prstDash val="lg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99"/>
                        <a:buFont typeface="Arial"/>
                        <a:buNone/>
                      </a:pPr>
                      <a:r>
                        <a:t/>
                      </a:r>
                      <a:endParaRPr sz="1599" u="none" cap="none" strike="noStrike">
                        <a:solidFill>
                          <a:srgbClr val="FFFFFF"/>
                        </a:solidFill>
                        <a:latin typeface="Inter Light"/>
                        <a:ea typeface="Inter Light"/>
                        <a:cs typeface="Inter Light"/>
                        <a:sym typeface="Inter Light"/>
                      </a:endParaRPr>
                    </a:p>
                  </a:txBody>
                  <a:tcPr marT="91425" marB="91425" marR="91425" marL="91425">
                    <a:lnL cap="flat" cmpd="sng" w="9525">
                      <a:solidFill>
                        <a:srgbClr val="FFE600"/>
                      </a:solidFill>
                      <a:prstDash val="lgDash"/>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430" name="Google Shape;430;p43"/>
          <p:cNvPicPr preferRelativeResize="0"/>
          <p:nvPr/>
        </p:nvPicPr>
        <p:blipFill rotWithShape="1">
          <a:blip r:embed="rId3">
            <a:alphaModFix/>
          </a:blip>
          <a:srcRect b="0" l="0" r="0" t="0"/>
          <a:stretch/>
        </p:blipFill>
        <p:spPr>
          <a:xfrm>
            <a:off x="1249100" y="1535725"/>
            <a:ext cx="803400" cy="803400"/>
          </a:xfrm>
          <a:prstGeom prst="rect">
            <a:avLst/>
          </a:prstGeom>
          <a:noFill/>
          <a:ln>
            <a:noFill/>
          </a:ln>
        </p:spPr>
      </p:pic>
      <p:pic>
        <p:nvPicPr>
          <p:cNvPr id="431" name="Google Shape;431;p43"/>
          <p:cNvPicPr preferRelativeResize="0"/>
          <p:nvPr/>
        </p:nvPicPr>
        <p:blipFill rotWithShape="1">
          <a:blip r:embed="rId4">
            <a:alphaModFix/>
          </a:blip>
          <a:srcRect b="0" l="0" r="0" t="0"/>
          <a:stretch/>
        </p:blipFill>
        <p:spPr>
          <a:xfrm>
            <a:off x="4144600" y="1535725"/>
            <a:ext cx="803400" cy="803400"/>
          </a:xfrm>
          <a:prstGeom prst="rect">
            <a:avLst/>
          </a:prstGeom>
          <a:noFill/>
          <a:ln>
            <a:noFill/>
          </a:ln>
        </p:spPr>
      </p:pic>
      <p:pic>
        <p:nvPicPr>
          <p:cNvPr id="432" name="Google Shape;432;p43"/>
          <p:cNvPicPr preferRelativeResize="0"/>
          <p:nvPr/>
        </p:nvPicPr>
        <p:blipFill rotWithShape="1">
          <a:blip r:embed="rId5">
            <a:alphaModFix/>
          </a:blip>
          <a:srcRect b="0" l="0" r="0" t="0"/>
          <a:stretch/>
        </p:blipFill>
        <p:spPr>
          <a:xfrm>
            <a:off x="10088000" y="1611923"/>
            <a:ext cx="803400" cy="803400"/>
          </a:xfrm>
          <a:prstGeom prst="rect">
            <a:avLst/>
          </a:prstGeom>
          <a:noFill/>
          <a:ln>
            <a:noFill/>
          </a:ln>
        </p:spPr>
      </p:pic>
      <p:graphicFrame>
        <p:nvGraphicFramePr>
          <p:cNvPr id="433" name="Google Shape;433;p43"/>
          <p:cNvGraphicFramePr/>
          <p:nvPr/>
        </p:nvGraphicFramePr>
        <p:xfrm>
          <a:off x="382800" y="2901038"/>
          <a:ext cx="3000000" cy="3000000"/>
        </p:xfrm>
        <a:graphic>
          <a:graphicData uri="http://schemas.openxmlformats.org/drawingml/2006/table">
            <a:tbl>
              <a:tblPr>
                <a:noFill/>
                <a:tableStyleId>{DAECDFBB-3F38-4955-8819-394F00235E60}</a:tableStyleId>
              </a:tblPr>
              <a:tblGrid>
                <a:gridCol w="2683500"/>
                <a:gridCol w="3146025"/>
                <a:gridCol w="2943325"/>
                <a:gridCol w="2574100"/>
              </a:tblGrid>
              <a:tr h="3194950">
                <a:tc>
                  <a:txBody>
                    <a:bodyPr/>
                    <a:lstStyle/>
                    <a:p>
                      <a:pPr indent="0" lvl="0" marL="0" marR="0" rtl="0" algn="ctr">
                        <a:lnSpc>
                          <a:spcPct val="100000"/>
                        </a:lnSpc>
                        <a:spcBef>
                          <a:spcPts val="1000"/>
                        </a:spcBef>
                        <a:spcAft>
                          <a:spcPts val="0"/>
                        </a:spcAft>
                        <a:buClr>
                          <a:srgbClr val="000000"/>
                        </a:buClr>
                        <a:buSzPts val="1100"/>
                        <a:buFont typeface="Arial"/>
                        <a:buNone/>
                      </a:pPr>
                      <a:r>
                        <a:rPr lang="en-IN">
                          <a:solidFill>
                            <a:srgbClr val="FFFFFF"/>
                          </a:solidFill>
                          <a:latin typeface="Inter Light"/>
                          <a:ea typeface="Inter Light"/>
                          <a:cs typeface="Inter Light"/>
                          <a:sym typeface="Inter Light"/>
                        </a:rPr>
                        <a:t>The </a:t>
                      </a:r>
                      <a:r>
                        <a:rPr lang="en-IN">
                          <a:solidFill>
                            <a:srgbClr val="FFE600"/>
                          </a:solidFill>
                          <a:latin typeface="Inter Light"/>
                          <a:ea typeface="Inter Light"/>
                          <a:cs typeface="Inter Light"/>
                          <a:sym typeface="Inter Light"/>
                        </a:rPr>
                        <a:t>EY AI &amp; Data team </a:t>
                      </a:r>
                      <a:r>
                        <a:rPr lang="en-IN">
                          <a:solidFill>
                            <a:srgbClr val="FFFFFF"/>
                          </a:solidFill>
                          <a:latin typeface="Inter Light"/>
                          <a:ea typeface="Inter Light"/>
                          <a:cs typeface="Inter Light"/>
                          <a:sym typeface="Inter Light"/>
                        </a:rPr>
                        <a:t>has been approached by </a:t>
                      </a:r>
                      <a:r>
                        <a:rPr lang="en-IN">
                          <a:solidFill>
                            <a:srgbClr val="FFE600"/>
                          </a:solidFill>
                          <a:latin typeface="Inter Light"/>
                          <a:ea typeface="Inter Light"/>
                          <a:cs typeface="Inter Light"/>
                          <a:sym typeface="Inter Light"/>
                        </a:rPr>
                        <a:t>NRMA Insurance </a:t>
                      </a:r>
                      <a:r>
                        <a:rPr lang="en-IN">
                          <a:solidFill>
                            <a:srgbClr val="FFFFFF"/>
                          </a:solidFill>
                          <a:latin typeface="Inter Light"/>
                          <a:ea typeface="Inter Light"/>
                          <a:cs typeface="Inter Light"/>
                          <a:sym typeface="Inter Light"/>
                        </a:rPr>
                        <a:t>with the goal of simplifying their claims process and uplifting their fraud detection capabilities using </a:t>
                      </a:r>
                      <a:r>
                        <a:rPr lang="en-IN">
                          <a:solidFill>
                            <a:schemeClr val="dk2"/>
                          </a:solidFill>
                          <a:latin typeface="Inter Light"/>
                          <a:ea typeface="Inter Light"/>
                          <a:cs typeface="Inter Light"/>
                          <a:sym typeface="Inter Light"/>
                        </a:rPr>
                        <a:t>GenAI</a:t>
                      </a:r>
                      <a:endParaRPr>
                        <a:solidFill>
                          <a:schemeClr val="dk2"/>
                        </a:solidFill>
                        <a:latin typeface="Inter Light"/>
                        <a:ea typeface="Inter Light"/>
                        <a:cs typeface="Inter Light"/>
                        <a:sym typeface="Inter Light"/>
                      </a:endParaRPr>
                    </a:p>
                    <a:p>
                      <a:pPr indent="0" lvl="0" marL="0" marR="0" rtl="0" algn="ctr">
                        <a:lnSpc>
                          <a:spcPct val="100000"/>
                        </a:lnSpc>
                        <a:spcBef>
                          <a:spcPts val="1000"/>
                        </a:spcBef>
                        <a:spcAft>
                          <a:spcPts val="0"/>
                        </a:spcAft>
                        <a:buClr>
                          <a:srgbClr val="000000"/>
                        </a:buClr>
                        <a:buSzPts val="1100"/>
                        <a:buFont typeface="Arial"/>
                        <a:buNone/>
                      </a:pPr>
                      <a:r>
                        <a:t/>
                      </a:r>
                      <a:endParaRPr>
                        <a:solidFill>
                          <a:srgbClr val="FFFFFF"/>
                        </a:solidFill>
                        <a:latin typeface="Inter Light"/>
                        <a:ea typeface="Inter Light"/>
                        <a:cs typeface="Inter Light"/>
                        <a:sym typeface="Inter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FFE600"/>
                      </a:solidFill>
                      <a:prstDash val="lg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300"/>
                        </a:spcBef>
                        <a:spcAft>
                          <a:spcPts val="0"/>
                        </a:spcAft>
                        <a:buClr>
                          <a:srgbClr val="000000"/>
                        </a:buClr>
                        <a:buSzPts val="1100"/>
                        <a:buFont typeface="Arial"/>
                        <a:buNone/>
                      </a:pPr>
                      <a:r>
                        <a:rPr lang="en-IN">
                          <a:solidFill>
                            <a:schemeClr val="lt1"/>
                          </a:solidFill>
                          <a:latin typeface="Inter Light"/>
                          <a:ea typeface="Inter Light"/>
                          <a:cs typeface="Inter Light"/>
                          <a:sym typeface="Inter Light"/>
                        </a:rPr>
                        <a:t>Create a </a:t>
                      </a:r>
                      <a:r>
                        <a:rPr lang="en-IN">
                          <a:solidFill>
                            <a:schemeClr val="dk2"/>
                          </a:solidFill>
                          <a:latin typeface="Inter Light"/>
                          <a:ea typeface="Inter Light"/>
                          <a:cs typeface="Inter Light"/>
                          <a:sym typeface="Inter Light"/>
                        </a:rPr>
                        <a:t>high quality dataset</a:t>
                      </a:r>
                      <a:r>
                        <a:rPr lang="en-IN">
                          <a:solidFill>
                            <a:schemeClr val="lt1"/>
                          </a:solidFill>
                          <a:latin typeface="Inter Light"/>
                          <a:ea typeface="Inter Light"/>
                          <a:cs typeface="Inter Light"/>
                          <a:sym typeface="Inter Light"/>
                        </a:rPr>
                        <a:t> that will be </a:t>
                      </a:r>
                      <a:r>
                        <a:rPr lang="en-IN">
                          <a:solidFill>
                            <a:schemeClr val="lt1"/>
                          </a:solidFill>
                          <a:latin typeface="Inter Light"/>
                          <a:ea typeface="Inter Light"/>
                          <a:cs typeface="Inter Light"/>
                          <a:sym typeface="Inter Light"/>
                        </a:rPr>
                        <a:t>used </a:t>
                      </a:r>
                      <a:r>
                        <a:rPr lang="en-IN">
                          <a:solidFill>
                            <a:schemeClr val="lt1"/>
                          </a:solidFill>
                          <a:latin typeface="Inter Light"/>
                          <a:ea typeface="Inter Light"/>
                          <a:cs typeface="Inter Light"/>
                          <a:sym typeface="Inter Light"/>
                        </a:rPr>
                        <a:t>to train the AI model ensuring results with high </a:t>
                      </a:r>
                      <a:r>
                        <a:rPr lang="en-IN">
                          <a:solidFill>
                            <a:schemeClr val="dk2"/>
                          </a:solidFill>
                          <a:latin typeface="Inter Light"/>
                          <a:ea typeface="Inter Light"/>
                          <a:cs typeface="Inter Light"/>
                          <a:sym typeface="Inter Light"/>
                        </a:rPr>
                        <a:t>accuracy.</a:t>
                      </a:r>
                      <a:endParaRPr>
                        <a:solidFill>
                          <a:schemeClr val="lt1"/>
                        </a:solidFill>
                        <a:latin typeface="Inter Light"/>
                        <a:ea typeface="Inter Light"/>
                        <a:cs typeface="Inter Light"/>
                        <a:sym typeface="Inter Light"/>
                      </a:endParaRPr>
                    </a:p>
                    <a:p>
                      <a:pPr indent="0" lvl="0" marL="0" marR="0" rtl="0" algn="ctr">
                        <a:lnSpc>
                          <a:spcPct val="100000"/>
                        </a:lnSpc>
                        <a:spcBef>
                          <a:spcPts val="300"/>
                        </a:spcBef>
                        <a:spcAft>
                          <a:spcPts val="0"/>
                        </a:spcAft>
                        <a:buClr>
                          <a:srgbClr val="000000"/>
                        </a:buClr>
                        <a:buSzPts val="1100"/>
                        <a:buFont typeface="Arial"/>
                        <a:buNone/>
                      </a:pPr>
                      <a:r>
                        <a:t/>
                      </a:r>
                      <a:endParaRPr>
                        <a:solidFill>
                          <a:srgbClr val="FFFFFF"/>
                        </a:solidFill>
                        <a:latin typeface="Inter Light"/>
                        <a:ea typeface="Inter Light"/>
                        <a:cs typeface="Inter Light"/>
                        <a:sym typeface="Inter Light"/>
                      </a:endParaRPr>
                    </a:p>
                    <a:p>
                      <a:pPr indent="0" lvl="0" marL="0" marR="0" rtl="0" algn="ctr">
                        <a:lnSpc>
                          <a:spcPct val="100000"/>
                        </a:lnSpc>
                        <a:spcBef>
                          <a:spcPts val="300"/>
                        </a:spcBef>
                        <a:spcAft>
                          <a:spcPts val="0"/>
                        </a:spcAft>
                        <a:buClr>
                          <a:srgbClr val="000000"/>
                        </a:buClr>
                        <a:buSzPts val="1100"/>
                        <a:buFont typeface="Arial"/>
                        <a:buNone/>
                      </a:pPr>
                      <a:r>
                        <a:rPr lang="en-IN">
                          <a:solidFill>
                            <a:srgbClr val="FFFFFF"/>
                          </a:solidFill>
                          <a:latin typeface="Inter Light"/>
                          <a:ea typeface="Inter Light"/>
                          <a:cs typeface="Inter Light"/>
                          <a:sym typeface="Inter Light"/>
                        </a:rPr>
                        <a:t>The data </a:t>
                      </a:r>
                      <a:r>
                        <a:rPr lang="en-IN">
                          <a:solidFill>
                            <a:schemeClr val="dk2"/>
                          </a:solidFill>
                          <a:latin typeface="Inter Light"/>
                          <a:ea typeface="Inter Light"/>
                          <a:cs typeface="Inter Light"/>
                          <a:sym typeface="Inter Light"/>
                        </a:rPr>
                        <a:t>must </a:t>
                      </a:r>
                      <a:r>
                        <a:rPr lang="en-IN">
                          <a:solidFill>
                            <a:srgbClr val="FFFFFF"/>
                          </a:solidFill>
                          <a:latin typeface="Inter Light"/>
                          <a:ea typeface="Inter Light"/>
                          <a:cs typeface="Inter Light"/>
                          <a:sym typeface="Inter Light"/>
                        </a:rPr>
                        <a:t>include:</a:t>
                      </a:r>
                      <a:endParaRPr>
                        <a:solidFill>
                          <a:srgbClr val="FFFFFF"/>
                        </a:solidFill>
                        <a:latin typeface="Inter Light"/>
                        <a:ea typeface="Inter Light"/>
                        <a:cs typeface="Inter Light"/>
                        <a:sym typeface="Inter Light"/>
                      </a:endParaRPr>
                    </a:p>
                    <a:p>
                      <a:pPr indent="-317500" lvl="0" marL="457200" marR="0" rtl="0" algn="ctr">
                        <a:lnSpc>
                          <a:spcPct val="100000"/>
                        </a:lnSpc>
                        <a:spcBef>
                          <a:spcPts val="300"/>
                        </a:spcBef>
                        <a:spcAft>
                          <a:spcPts val="0"/>
                        </a:spcAft>
                        <a:buClr>
                          <a:schemeClr val="lt1"/>
                        </a:buClr>
                        <a:buSzPts val="1400"/>
                        <a:buFont typeface="Inter Light"/>
                        <a:buChar char="●"/>
                      </a:pPr>
                      <a:r>
                        <a:rPr lang="en-IN">
                          <a:solidFill>
                            <a:srgbClr val="FFFFFF"/>
                          </a:solidFill>
                          <a:latin typeface="Inter Light"/>
                          <a:ea typeface="Inter Light"/>
                          <a:cs typeface="Inter Light"/>
                          <a:sym typeface="Inter Light"/>
                        </a:rPr>
                        <a:t>Anonymised personal information</a:t>
                      </a:r>
                      <a:endParaRPr>
                        <a:solidFill>
                          <a:srgbClr val="FFFFFF"/>
                        </a:solidFill>
                        <a:latin typeface="Inter Light"/>
                        <a:ea typeface="Inter Light"/>
                        <a:cs typeface="Inter Light"/>
                        <a:sym typeface="Inter Light"/>
                      </a:endParaRPr>
                    </a:p>
                    <a:p>
                      <a:pPr indent="-317500" lvl="0" marL="457200" marR="0" rtl="0" algn="ctr">
                        <a:lnSpc>
                          <a:spcPct val="100000"/>
                        </a:lnSpc>
                        <a:spcBef>
                          <a:spcPts val="0"/>
                        </a:spcBef>
                        <a:spcAft>
                          <a:spcPts val="0"/>
                        </a:spcAft>
                        <a:buClr>
                          <a:schemeClr val="lt1"/>
                        </a:buClr>
                        <a:buSzPts val="1400"/>
                        <a:buFont typeface="Inter Light"/>
                        <a:buChar char="●"/>
                      </a:pPr>
                      <a:r>
                        <a:rPr lang="en-IN">
                          <a:solidFill>
                            <a:srgbClr val="FFFFFF"/>
                          </a:solidFill>
                          <a:latin typeface="Inter Light"/>
                          <a:ea typeface="Inter Light"/>
                          <a:cs typeface="Inter Light"/>
                          <a:sym typeface="Inter Light"/>
                        </a:rPr>
                        <a:t>Vehicle history </a:t>
                      </a:r>
                      <a:endParaRPr>
                        <a:solidFill>
                          <a:srgbClr val="FFFFFF"/>
                        </a:solidFill>
                        <a:latin typeface="Inter Light"/>
                        <a:ea typeface="Inter Light"/>
                        <a:cs typeface="Inter Light"/>
                        <a:sym typeface="Inter Light"/>
                      </a:endParaRPr>
                    </a:p>
                    <a:p>
                      <a:pPr indent="-317500" lvl="0" marL="457200" marR="0" rtl="0" algn="ctr">
                        <a:lnSpc>
                          <a:spcPct val="100000"/>
                        </a:lnSpc>
                        <a:spcBef>
                          <a:spcPts val="0"/>
                        </a:spcBef>
                        <a:spcAft>
                          <a:spcPts val="0"/>
                        </a:spcAft>
                        <a:buClr>
                          <a:schemeClr val="lt1"/>
                        </a:buClr>
                        <a:buSzPts val="1400"/>
                        <a:buFont typeface="Inter Light"/>
                        <a:buChar char="●"/>
                      </a:pPr>
                      <a:r>
                        <a:rPr lang="en-IN">
                          <a:solidFill>
                            <a:srgbClr val="FFFFFF"/>
                          </a:solidFill>
                          <a:latin typeface="Inter Light"/>
                          <a:ea typeface="Inter Light"/>
                          <a:cs typeface="Inter Light"/>
                          <a:sym typeface="Inter Light"/>
                        </a:rPr>
                        <a:t>Incident description</a:t>
                      </a:r>
                      <a:endParaRPr u="none" cap="none" strike="noStrike">
                        <a:solidFill>
                          <a:schemeClr val="dk2"/>
                        </a:solidFill>
                        <a:latin typeface="Inter Light"/>
                        <a:ea typeface="Inter Light"/>
                        <a:cs typeface="Inter Light"/>
                        <a:sym typeface="Inter Light"/>
                      </a:endParaRPr>
                    </a:p>
                  </a:txBody>
                  <a:tcPr marT="91425" marB="91425" marR="91425" marL="91425">
                    <a:lnL cap="flat" cmpd="sng" w="9525">
                      <a:solidFill>
                        <a:srgbClr val="FFE600"/>
                      </a:solidFill>
                      <a:prstDash val="lgDash"/>
                      <a:round/>
                      <a:headEnd len="sm" w="sm" type="none"/>
                      <a:tailEnd len="sm" w="sm" type="none"/>
                    </a:lnL>
                    <a:lnR cap="flat" cmpd="sng" w="9525">
                      <a:solidFill>
                        <a:srgbClr val="FFE600"/>
                      </a:solidFill>
                      <a:prstDash val="lg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300"/>
                        </a:spcBef>
                        <a:spcAft>
                          <a:spcPts val="0"/>
                        </a:spcAft>
                        <a:buClr>
                          <a:srgbClr val="000000"/>
                        </a:buClr>
                        <a:buSzPts val="1100"/>
                        <a:buFont typeface="Arial"/>
                        <a:buNone/>
                      </a:pPr>
                      <a:r>
                        <a:rPr lang="en-IN">
                          <a:solidFill>
                            <a:schemeClr val="lt1"/>
                          </a:solidFill>
                          <a:latin typeface="Inter Light"/>
                          <a:ea typeface="Inter Light"/>
                          <a:cs typeface="Inter Light"/>
                          <a:sym typeface="Inter Light"/>
                        </a:rPr>
                        <a:t>Develop a </a:t>
                      </a:r>
                      <a:r>
                        <a:rPr lang="en-IN">
                          <a:solidFill>
                            <a:schemeClr val="dk2"/>
                          </a:solidFill>
                          <a:latin typeface="Inter Light"/>
                          <a:ea typeface="Inter Light"/>
                          <a:cs typeface="Inter Light"/>
                          <a:sym typeface="Inter Light"/>
                        </a:rPr>
                        <a:t>GenAI model</a:t>
                      </a:r>
                      <a:r>
                        <a:rPr lang="en-IN">
                          <a:solidFill>
                            <a:schemeClr val="lt1"/>
                          </a:solidFill>
                          <a:latin typeface="Inter Light"/>
                          <a:ea typeface="Inter Light"/>
                          <a:cs typeface="Inter Light"/>
                          <a:sym typeface="Inter Light"/>
                        </a:rPr>
                        <a:t> that will ingest data and provide an outcome of the </a:t>
                      </a:r>
                      <a:r>
                        <a:rPr lang="en-IN">
                          <a:solidFill>
                            <a:schemeClr val="dk2"/>
                          </a:solidFill>
                          <a:latin typeface="Inter Light"/>
                          <a:ea typeface="Inter Light"/>
                          <a:cs typeface="Inter Light"/>
                          <a:sym typeface="Inter Light"/>
                        </a:rPr>
                        <a:t>veracity of the claim</a:t>
                      </a:r>
                      <a:r>
                        <a:rPr lang="en-IN">
                          <a:solidFill>
                            <a:schemeClr val="lt1"/>
                          </a:solidFill>
                          <a:latin typeface="Inter Light"/>
                          <a:ea typeface="Inter Light"/>
                          <a:cs typeface="Inter Light"/>
                          <a:sym typeface="Inter Light"/>
                        </a:rPr>
                        <a:t>. </a:t>
                      </a:r>
                      <a:endParaRPr>
                        <a:solidFill>
                          <a:schemeClr val="lt1"/>
                        </a:solidFill>
                        <a:latin typeface="Inter Light"/>
                        <a:ea typeface="Inter Light"/>
                        <a:cs typeface="Inter Light"/>
                        <a:sym typeface="Inter Light"/>
                      </a:endParaRPr>
                    </a:p>
                    <a:p>
                      <a:pPr indent="0" lvl="0" marL="0" marR="0" rtl="0" algn="ctr">
                        <a:lnSpc>
                          <a:spcPct val="100000"/>
                        </a:lnSpc>
                        <a:spcBef>
                          <a:spcPts val="300"/>
                        </a:spcBef>
                        <a:spcAft>
                          <a:spcPts val="0"/>
                        </a:spcAft>
                        <a:buClr>
                          <a:srgbClr val="000000"/>
                        </a:buClr>
                        <a:buSzPts val="1100"/>
                        <a:buFont typeface="Arial"/>
                        <a:buNone/>
                      </a:pPr>
                      <a:r>
                        <a:t/>
                      </a:r>
                      <a:endParaRPr>
                        <a:solidFill>
                          <a:schemeClr val="lt1"/>
                        </a:solidFill>
                        <a:latin typeface="Inter Light"/>
                        <a:ea typeface="Inter Light"/>
                        <a:cs typeface="Inter Light"/>
                        <a:sym typeface="Inter Light"/>
                      </a:endParaRPr>
                    </a:p>
                    <a:p>
                      <a:pPr indent="0" lvl="0" marL="0" marR="0" rtl="0" algn="ctr">
                        <a:lnSpc>
                          <a:spcPct val="100000"/>
                        </a:lnSpc>
                        <a:spcBef>
                          <a:spcPts val="300"/>
                        </a:spcBef>
                        <a:spcAft>
                          <a:spcPts val="0"/>
                        </a:spcAft>
                        <a:buClr>
                          <a:srgbClr val="000000"/>
                        </a:buClr>
                        <a:buSzPts val="1100"/>
                        <a:buFont typeface="Arial"/>
                        <a:buNone/>
                      </a:pPr>
                      <a:r>
                        <a:rPr lang="en-IN">
                          <a:solidFill>
                            <a:schemeClr val="lt1"/>
                          </a:solidFill>
                          <a:latin typeface="Inter Light"/>
                          <a:ea typeface="Inter Light"/>
                          <a:cs typeface="Inter Light"/>
                          <a:sym typeface="Inter Light"/>
                        </a:rPr>
                        <a:t>The outcome of the model must be </a:t>
                      </a:r>
                      <a:r>
                        <a:rPr lang="en-IN">
                          <a:solidFill>
                            <a:schemeClr val="dk2"/>
                          </a:solidFill>
                          <a:latin typeface="Inter Light"/>
                          <a:ea typeface="Inter Light"/>
                          <a:cs typeface="Inter Light"/>
                          <a:sym typeface="Inter Light"/>
                        </a:rPr>
                        <a:t>accurate </a:t>
                      </a:r>
                      <a:r>
                        <a:rPr lang="en-IN">
                          <a:solidFill>
                            <a:schemeClr val="lt1"/>
                          </a:solidFill>
                          <a:latin typeface="Inter Light"/>
                          <a:ea typeface="Inter Light"/>
                          <a:cs typeface="Inter Light"/>
                          <a:sym typeface="Inter Light"/>
                        </a:rPr>
                        <a:t>and </a:t>
                      </a:r>
                      <a:r>
                        <a:rPr lang="en-IN">
                          <a:solidFill>
                            <a:schemeClr val="dk2"/>
                          </a:solidFill>
                          <a:latin typeface="Inter Light"/>
                          <a:ea typeface="Inter Light"/>
                          <a:cs typeface="Inter Light"/>
                          <a:sym typeface="Inter Light"/>
                        </a:rPr>
                        <a:t>simplifies </a:t>
                      </a:r>
                      <a:r>
                        <a:rPr lang="en-IN">
                          <a:solidFill>
                            <a:schemeClr val="lt1"/>
                          </a:solidFill>
                          <a:latin typeface="Inter Light"/>
                          <a:ea typeface="Inter Light"/>
                          <a:cs typeface="Inter Light"/>
                          <a:sym typeface="Inter Light"/>
                        </a:rPr>
                        <a:t>the current claims process.</a:t>
                      </a:r>
                      <a:endParaRPr sz="1400" u="none" cap="none" strike="noStrike">
                        <a:solidFill>
                          <a:schemeClr val="lt1"/>
                        </a:solidFill>
                        <a:latin typeface="Inter Light"/>
                        <a:ea typeface="Inter Light"/>
                        <a:cs typeface="Inter Light"/>
                        <a:sym typeface="Inter Light"/>
                      </a:endParaRPr>
                    </a:p>
                  </a:txBody>
                  <a:tcPr marT="91425" marB="91425" marR="91425" marL="91425">
                    <a:lnL cap="flat" cmpd="sng" w="9525">
                      <a:solidFill>
                        <a:srgbClr val="FFE600"/>
                      </a:solidFill>
                      <a:prstDash val="lgDash"/>
                      <a:round/>
                      <a:headEnd len="sm" w="sm" type="none"/>
                      <a:tailEnd len="sm" w="sm" type="none"/>
                    </a:lnL>
                    <a:lnR cap="flat" cmpd="sng" w="9525">
                      <a:solidFill>
                        <a:srgbClr val="FFE600"/>
                      </a:solidFill>
                      <a:prstDash val="lgDash"/>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IN">
                          <a:solidFill>
                            <a:schemeClr val="lt1"/>
                          </a:solidFill>
                          <a:latin typeface="Inter Light"/>
                          <a:ea typeface="Inter Light"/>
                          <a:cs typeface="Inter Light"/>
                          <a:sym typeface="Inter Light"/>
                        </a:rPr>
                        <a:t>Design a WebApp that allows the claims officer to </a:t>
                      </a:r>
                      <a:r>
                        <a:rPr lang="en-IN">
                          <a:solidFill>
                            <a:schemeClr val="lt1"/>
                          </a:solidFill>
                          <a:latin typeface="Inter Light"/>
                          <a:ea typeface="Inter Light"/>
                          <a:cs typeface="Inter Light"/>
                          <a:sym typeface="Inter Light"/>
                        </a:rPr>
                        <a:t>efficiently</a:t>
                      </a:r>
                      <a:r>
                        <a:rPr lang="en-IN">
                          <a:solidFill>
                            <a:schemeClr val="lt1"/>
                          </a:solidFill>
                          <a:latin typeface="Inter Light"/>
                          <a:ea typeface="Inter Light"/>
                          <a:cs typeface="Inter Light"/>
                          <a:sym typeface="Inter Light"/>
                        </a:rPr>
                        <a:t> </a:t>
                      </a:r>
                      <a:r>
                        <a:rPr lang="en-IN">
                          <a:solidFill>
                            <a:schemeClr val="dk2"/>
                          </a:solidFill>
                          <a:latin typeface="Inter Light"/>
                          <a:ea typeface="Inter Light"/>
                          <a:cs typeface="Inter Light"/>
                          <a:sym typeface="Inter Light"/>
                        </a:rPr>
                        <a:t>examine automobile claims</a:t>
                      </a:r>
                      <a:r>
                        <a:rPr lang="en-IN">
                          <a:solidFill>
                            <a:schemeClr val="lt1"/>
                          </a:solidFill>
                          <a:latin typeface="Inter Light"/>
                          <a:ea typeface="Inter Light"/>
                          <a:cs typeface="Inter Light"/>
                          <a:sym typeface="Inter Light"/>
                        </a:rPr>
                        <a:t> and determine whether the claim was fraudulent or not.</a:t>
                      </a:r>
                      <a:endParaRPr>
                        <a:solidFill>
                          <a:srgbClr val="FFFFFF"/>
                        </a:solidFill>
                        <a:latin typeface="Inter Light"/>
                        <a:ea typeface="Inter Light"/>
                        <a:cs typeface="Inter Light"/>
                        <a:sym typeface="Inter Light"/>
                      </a:endParaRPr>
                    </a:p>
                  </a:txBody>
                  <a:tcPr marT="91425" marB="91425" marR="91425" marL="91425">
                    <a:lnL cap="flat" cmpd="sng" w="9525">
                      <a:solidFill>
                        <a:srgbClr val="FFE600"/>
                      </a:solidFill>
                      <a:prstDash val="lgDash"/>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434" name="Google Shape;434;p43"/>
          <p:cNvPicPr preferRelativeResize="0"/>
          <p:nvPr/>
        </p:nvPicPr>
        <p:blipFill>
          <a:blip r:embed="rId6">
            <a:alphaModFix/>
          </a:blip>
          <a:stretch>
            <a:fillRect/>
          </a:stretch>
        </p:blipFill>
        <p:spPr>
          <a:xfrm>
            <a:off x="7268700" y="1535722"/>
            <a:ext cx="803400" cy="803400"/>
          </a:xfrm>
          <a:prstGeom prst="rect">
            <a:avLst/>
          </a:prstGeom>
          <a:noFill/>
          <a:ln>
            <a:noFill/>
          </a:ln>
        </p:spPr>
      </p:pic>
      <p:pic>
        <p:nvPicPr>
          <p:cNvPr id="435" name="Google Shape;435;p43"/>
          <p:cNvPicPr preferRelativeResize="0"/>
          <p:nvPr/>
        </p:nvPicPr>
        <p:blipFill>
          <a:blip r:embed="rId7">
            <a:alphaModFix/>
          </a:blip>
          <a:stretch>
            <a:fillRect/>
          </a:stretch>
        </p:blipFill>
        <p:spPr>
          <a:xfrm>
            <a:off x="8727875" y="163499"/>
            <a:ext cx="648000" cy="648000"/>
          </a:xfrm>
          <a:prstGeom prst="ellipse">
            <a:avLst/>
          </a:prstGeom>
          <a:noFill/>
          <a:ln>
            <a:noFill/>
          </a:ln>
        </p:spPr>
      </p:pic>
      <p:sp>
        <p:nvSpPr>
          <p:cNvPr id="436" name="Google Shape;436;p43"/>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Ninuri Mahagoda</a:t>
            </a:r>
            <a:endParaRPr sz="1500">
              <a:latin typeface="Inter SemiBold"/>
              <a:ea typeface="Inter SemiBold"/>
              <a:cs typeface="Inter SemiBold"/>
              <a:sym typeface="Inter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4"/>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Business Requirements</a:t>
            </a:r>
            <a:endParaRPr/>
          </a:p>
        </p:txBody>
      </p:sp>
      <p:sp>
        <p:nvSpPr>
          <p:cNvPr id="443" name="Google Shape;443;p44"/>
          <p:cNvSpPr txBox="1"/>
          <p:nvPr/>
        </p:nvSpPr>
        <p:spPr>
          <a:xfrm>
            <a:off x="7521681" y="2699645"/>
            <a:ext cx="2286900" cy="42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E600"/>
              </a:buClr>
              <a:buSzPts val="769"/>
              <a:buFont typeface="Inter Light"/>
              <a:buNone/>
            </a:pPr>
            <a:r>
              <a:rPr b="0" i="0" lang="en-IN" sz="1099" u="none" cap="none" strike="noStrike">
                <a:solidFill>
                  <a:srgbClr val="FFE600"/>
                </a:solidFill>
                <a:latin typeface="Inter"/>
                <a:ea typeface="Inter"/>
                <a:cs typeface="Inter"/>
                <a:sym typeface="Inter"/>
              </a:rPr>
              <a:t>Anonymised Data: </a:t>
            </a:r>
            <a:r>
              <a:rPr b="0" i="0" lang="en-IN" sz="1099" u="none" cap="none" strike="noStrike">
                <a:solidFill>
                  <a:srgbClr val="FFFFFF"/>
                </a:solidFill>
                <a:latin typeface="Inter"/>
                <a:ea typeface="Inter"/>
                <a:cs typeface="Inter"/>
                <a:sym typeface="Inter"/>
              </a:rPr>
              <a:t>Data should be stripped of PII. For example, name, address, mobile phone etc.</a:t>
            </a:r>
            <a:endParaRPr b="0" i="0" sz="1099" u="none" cap="none" strike="noStrike">
              <a:solidFill>
                <a:srgbClr val="FFFFFF"/>
              </a:solidFill>
              <a:latin typeface="Inter Light"/>
              <a:ea typeface="Inter Light"/>
              <a:cs typeface="Inter Light"/>
              <a:sym typeface="Inter Light"/>
            </a:endParaRPr>
          </a:p>
        </p:txBody>
      </p:sp>
      <p:sp>
        <p:nvSpPr>
          <p:cNvPr id="444" name="Google Shape;444;p44"/>
          <p:cNvSpPr/>
          <p:nvPr/>
        </p:nvSpPr>
        <p:spPr>
          <a:xfrm>
            <a:off x="1826011" y="1439070"/>
            <a:ext cx="2737283" cy="2403370"/>
          </a:xfrm>
          <a:custGeom>
            <a:rect b="b" l="l" r="r" t="t"/>
            <a:pathLst>
              <a:path extrusionOk="0" h="3867" w="3900">
                <a:moveTo>
                  <a:pt x="3558" y="3612"/>
                </a:moveTo>
                <a:lnTo>
                  <a:pt x="3558" y="3612"/>
                </a:lnTo>
                <a:cubicBezTo>
                  <a:pt x="404" y="3850"/>
                  <a:pt x="404" y="3850"/>
                  <a:pt x="404" y="3850"/>
                </a:cubicBezTo>
                <a:cubicBezTo>
                  <a:pt x="182" y="3866"/>
                  <a:pt x="0" y="3699"/>
                  <a:pt x="0" y="3477"/>
                </a:cubicBezTo>
                <a:cubicBezTo>
                  <a:pt x="0" y="388"/>
                  <a:pt x="0" y="388"/>
                  <a:pt x="0" y="388"/>
                </a:cubicBezTo>
                <a:cubicBezTo>
                  <a:pt x="0" y="166"/>
                  <a:pt x="182" y="0"/>
                  <a:pt x="404" y="16"/>
                </a:cubicBezTo>
                <a:cubicBezTo>
                  <a:pt x="3558" y="253"/>
                  <a:pt x="3558" y="253"/>
                  <a:pt x="3558" y="253"/>
                </a:cubicBezTo>
                <a:cubicBezTo>
                  <a:pt x="3748" y="269"/>
                  <a:pt x="3899" y="428"/>
                  <a:pt x="3899" y="618"/>
                </a:cubicBezTo>
                <a:cubicBezTo>
                  <a:pt x="3899" y="3240"/>
                  <a:pt x="3899" y="3240"/>
                  <a:pt x="3899" y="3240"/>
                </a:cubicBezTo>
                <a:cubicBezTo>
                  <a:pt x="3899" y="3438"/>
                  <a:pt x="3748" y="3596"/>
                  <a:pt x="3558" y="3612"/>
                </a:cubicBezTo>
              </a:path>
            </a:pathLst>
          </a:custGeom>
          <a:noFill/>
          <a:ln cap="flat" cmpd="sng" w="19050">
            <a:solidFill>
              <a:srgbClr val="FFE600"/>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45" name="Google Shape;445;p44"/>
          <p:cNvSpPr/>
          <p:nvPr/>
        </p:nvSpPr>
        <p:spPr>
          <a:xfrm>
            <a:off x="4563296" y="1439070"/>
            <a:ext cx="2737283" cy="2403370"/>
          </a:xfrm>
          <a:custGeom>
            <a:rect b="b" l="l" r="r" t="t"/>
            <a:pathLst>
              <a:path extrusionOk="0" h="3867" w="3900">
                <a:moveTo>
                  <a:pt x="348" y="254"/>
                </a:moveTo>
                <a:lnTo>
                  <a:pt x="348" y="254"/>
                </a:lnTo>
                <a:cubicBezTo>
                  <a:pt x="3502" y="16"/>
                  <a:pt x="3502" y="16"/>
                  <a:pt x="3502" y="16"/>
                </a:cubicBezTo>
                <a:cubicBezTo>
                  <a:pt x="3716" y="0"/>
                  <a:pt x="3899" y="167"/>
                  <a:pt x="3899" y="387"/>
                </a:cubicBezTo>
                <a:cubicBezTo>
                  <a:pt x="3899" y="3478"/>
                  <a:pt x="3899" y="3478"/>
                  <a:pt x="3899" y="3478"/>
                </a:cubicBezTo>
                <a:cubicBezTo>
                  <a:pt x="3899" y="3700"/>
                  <a:pt x="3716" y="3866"/>
                  <a:pt x="3502" y="3850"/>
                </a:cubicBezTo>
                <a:cubicBezTo>
                  <a:pt x="348" y="3613"/>
                  <a:pt x="348" y="3613"/>
                  <a:pt x="348" y="3613"/>
                </a:cubicBezTo>
                <a:cubicBezTo>
                  <a:pt x="150" y="3597"/>
                  <a:pt x="0" y="3438"/>
                  <a:pt x="0" y="3240"/>
                </a:cubicBezTo>
                <a:cubicBezTo>
                  <a:pt x="0" y="625"/>
                  <a:pt x="0" y="625"/>
                  <a:pt x="0" y="625"/>
                </a:cubicBezTo>
                <a:cubicBezTo>
                  <a:pt x="0" y="427"/>
                  <a:pt x="150" y="269"/>
                  <a:pt x="348" y="254"/>
                </a:cubicBezTo>
              </a:path>
            </a:pathLst>
          </a:custGeom>
          <a:noFill/>
          <a:ln cap="flat" cmpd="sng" w="19050">
            <a:solidFill>
              <a:srgbClr val="FFE600"/>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46" name="Google Shape;446;p44"/>
          <p:cNvSpPr/>
          <p:nvPr/>
        </p:nvSpPr>
        <p:spPr>
          <a:xfrm>
            <a:off x="7300581" y="1439070"/>
            <a:ext cx="2737283" cy="2403370"/>
          </a:xfrm>
          <a:custGeom>
            <a:rect b="b" l="l" r="r" t="t"/>
            <a:pathLst>
              <a:path extrusionOk="0" h="3867" w="3898">
                <a:moveTo>
                  <a:pt x="3557" y="3612"/>
                </a:moveTo>
                <a:lnTo>
                  <a:pt x="3557" y="3612"/>
                </a:lnTo>
                <a:cubicBezTo>
                  <a:pt x="404" y="3850"/>
                  <a:pt x="404" y="3850"/>
                  <a:pt x="404" y="3850"/>
                </a:cubicBezTo>
                <a:cubicBezTo>
                  <a:pt x="182" y="3866"/>
                  <a:pt x="0" y="3699"/>
                  <a:pt x="0" y="3477"/>
                </a:cubicBezTo>
                <a:cubicBezTo>
                  <a:pt x="0" y="388"/>
                  <a:pt x="0" y="388"/>
                  <a:pt x="0" y="388"/>
                </a:cubicBezTo>
                <a:cubicBezTo>
                  <a:pt x="0" y="166"/>
                  <a:pt x="182" y="0"/>
                  <a:pt x="404" y="16"/>
                </a:cubicBezTo>
                <a:cubicBezTo>
                  <a:pt x="3557" y="253"/>
                  <a:pt x="3557" y="253"/>
                  <a:pt x="3557" y="253"/>
                </a:cubicBezTo>
                <a:cubicBezTo>
                  <a:pt x="3747" y="269"/>
                  <a:pt x="3897" y="428"/>
                  <a:pt x="3897" y="618"/>
                </a:cubicBezTo>
                <a:cubicBezTo>
                  <a:pt x="3897" y="3240"/>
                  <a:pt x="3897" y="3240"/>
                  <a:pt x="3897" y="3240"/>
                </a:cubicBezTo>
                <a:cubicBezTo>
                  <a:pt x="3897" y="3438"/>
                  <a:pt x="3747" y="3596"/>
                  <a:pt x="3557" y="3612"/>
                </a:cubicBezTo>
              </a:path>
            </a:pathLst>
          </a:custGeom>
          <a:noFill/>
          <a:ln cap="flat" cmpd="sng" w="19050">
            <a:solidFill>
              <a:srgbClr val="FFE600"/>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47" name="Google Shape;447;p44"/>
          <p:cNvSpPr/>
          <p:nvPr/>
        </p:nvSpPr>
        <p:spPr>
          <a:xfrm>
            <a:off x="1749431" y="1236267"/>
            <a:ext cx="2737283" cy="2403370"/>
          </a:xfrm>
          <a:custGeom>
            <a:rect b="b" l="l" r="r" t="t"/>
            <a:pathLst>
              <a:path extrusionOk="0" h="3867" w="3900">
                <a:moveTo>
                  <a:pt x="3558" y="3612"/>
                </a:moveTo>
                <a:lnTo>
                  <a:pt x="3558" y="3612"/>
                </a:lnTo>
                <a:cubicBezTo>
                  <a:pt x="404" y="3850"/>
                  <a:pt x="404" y="3850"/>
                  <a:pt x="404" y="3850"/>
                </a:cubicBezTo>
                <a:cubicBezTo>
                  <a:pt x="182" y="3866"/>
                  <a:pt x="0" y="3699"/>
                  <a:pt x="0" y="3477"/>
                </a:cubicBezTo>
                <a:cubicBezTo>
                  <a:pt x="0" y="388"/>
                  <a:pt x="0" y="388"/>
                  <a:pt x="0" y="388"/>
                </a:cubicBezTo>
                <a:cubicBezTo>
                  <a:pt x="0" y="166"/>
                  <a:pt x="182" y="0"/>
                  <a:pt x="404" y="16"/>
                </a:cubicBezTo>
                <a:cubicBezTo>
                  <a:pt x="3558" y="253"/>
                  <a:pt x="3558" y="253"/>
                  <a:pt x="3558" y="253"/>
                </a:cubicBezTo>
                <a:cubicBezTo>
                  <a:pt x="3748" y="269"/>
                  <a:pt x="3899" y="428"/>
                  <a:pt x="3899" y="618"/>
                </a:cubicBezTo>
                <a:cubicBezTo>
                  <a:pt x="3899" y="3240"/>
                  <a:pt x="3899" y="3240"/>
                  <a:pt x="3899" y="3240"/>
                </a:cubicBezTo>
                <a:cubicBezTo>
                  <a:pt x="3899" y="3438"/>
                  <a:pt x="3748" y="3596"/>
                  <a:pt x="3558" y="3612"/>
                </a:cubicBezTo>
              </a:path>
            </a:pathLst>
          </a:custGeom>
          <a:noFill/>
          <a:ln cap="flat" cmpd="sng" w="1905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48" name="Google Shape;448;p44"/>
          <p:cNvSpPr/>
          <p:nvPr/>
        </p:nvSpPr>
        <p:spPr>
          <a:xfrm>
            <a:off x="4639876" y="1236267"/>
            <a:ext cx="2737283" cy="2403370"/>
          </a:xfrm>
          <a:custGeom>
            <a:rect b="b" l="l" r="r" t="t"/>
            <a:pathLst>
              <a:path extrusionOk="0" h="3867" w="3900">
                <a:moveTo>
                  <a:pt x="348" y="254"/>
                </a:moveTo>
                <a:lnTo>
                  <a:pt x="348" y="254"/>
                </a:lnTo>
                <a:cubicBezTo>
                  <a:pt x="3502" y="16"/>
                  <a:pt x="3502" y="16"/>
                  <a:pt x="3502" y="16"/>
                </a:cubicBezTo>
                <a:cubicBezTo>
                  <a:pt x="3716" y="0"/>
                  <a:pt x="3899" y="167"/>
                  <a:pt x="3899" y="387"/>
                </a:cubicBezTo>
                <a:cubicBezTo>
                  <a:pt x="3899" y="3478"/>
                  <a:pt x="3899" y="3478"/>
                  <a:pt x="3899" y="3478"/>
                </a:cubicBezTo>
                <a:cubicBezTo>
                  <a:pt x="3899" y="3700"/>
                  <a:pt x="3716" y="3866"/>
                  <a:pt x="3502" y="3850"/>
                </a:cubicBezTo>
                <a:cubicBezTo>
                  <a:pt x="348" y="3613"/>
                  <a:pt x="348" y="3613"/>
                  <a:pt x="348" y="3613"/>
                </a:cubicBezTo>
                <a:cubicBezTo>
                  <a:pt x="150" y="3597"/>
                  <a:pt x="0" y="3438"/>
                  <a:pt x="0" y="3240"/>
                </a:cubicBezTo>
                <a:cubicBezTo>
                  <a:pt x="0" y="625"/>
                  <a:pt x="0" y="625"/>
                  <a:pt x="0" y="625"/>
                </a:cubicBezTo>
                <a:cubicBezTo>
                  <a:pt x="0" y="427"/>
                  <a:pt x="150" y="269"/>
                  <a:pt x="348" y="254"/>
                </a:cubicBezTo>
              </a:path>
            </a:pathLst>
          </a:custGeom>
          <a:noFill/>
          <a:ln cap="flat" cmpd="sng" w="1905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49" name="Google Shape;449;p44"/>
          <p:cNvSpPr/>
          <p:nvPr/>
        </p:nvSpPr>
        <p:spPr>
          <a:xfrm>
            <a:off x="7224001" y="1236267"/>
            <a:ext cx="2737283" cy="2403370"/>
          </a:xfrm>
          <a:custGeom>
            <a:rect b="b" l="l" r="r" t="t"/>
            <a:pathLst>
              <a:path extrusionOk="0" h="3867" w="3898">
                <a:moveTo>
                  <a:pt x="3557" y="3612"/>
                </a:moveTo>
                <a:lnTo>
                  <a:pt x="3557" y="3612"/>
                </a:lnTo>
                <a:cubicBezTo>
                  <a:pt x="404" y="3850"/>
                  <a:pt x="404" y="3850"/>
                  <a:pt x="404" y="3850"/>
                </a:cubicBezTo>
                <a:cubicBezTo>
                  <a:pt x="182" y="3866"/>
                  <a:pt x="0" y="3699"/>
                  <a:pt x="0" y="3477"/>
                </a:cubicBezTo>
                <a:cubicBezTo>
                  <a:pt x="0" y="388"/>
                  <a:pt x="0" y="388"/>
                  <a:pt x="0" y="388"/>
                </a:cubicBezTo>
                <a:cubicBezTo>
                  <a:pt x="0" y="166"/>
                  <a:pt x="182" y="0"/>
                  <a:pt x="404" y="16"/>
                </a:cubicBezTo>
                <a:cubicBezTo>
                  <a:pt x="3557" y="253"/>
                  <a:pt x="3557" y="253"/>
                  <a:pt x="3557" y="253"/>
                </a:cubicBezTo>
                <a:cubicBezTo>
                  <a:pt x="3747" y="269"/>
                  <a:pt x="3897" y="428"/>
                  <a:pt x="3897" y="618"/>
                </a:cubicBezTo>
                <a:cubicBezTo>
                  <a:pt x="3897" y="3240"/>
                  <a:pt x="3897" y="3240"/>
                  <a:pt x="3897" y="3240"/>
                </a:cubicBezTo>
                <a:cubicBezTo>
                  <a:pt x="3897" y="3438"/>
                  <a:pt x="3747" y="3596"/>
                  <a:pt x="3557" y="3612"/>
                </a:cubicBezTo>
              </a:path>
            </a:pathLst>
          </a:custGeom>
          <a:noFill/>
          <a:ln cap="flat" cmpd="sng" w="1905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50" name="Google Shape;450;p44"/>
          <p:cNvSpPr/>
          <p:nvPr/>
        </p:nvSpPr>
        <p:spPr>
          <a:xfrm>
            <a:off x="4563296" y="1439070"/>
            <a:ext cx="2737283" cy="2403370"/>
          </a:xfrm>
          <a:custGeom>
            <a:rect b="b" l="l" r="r" t="t"/>
            <a:pathLst>
              <a:path extrusionOk="0" h="3867" w="3900">
                <a:moveTo>
                  <a:pt x="348" y="254"/>
                </a:moveTo>
                <a:lnTo>
                  <a:pt x="348" y="254"/>
                </a:lnTo>
                <a:cubicBezTo>
                  <a:pt x="3502" y="16"/>
                  <a:pt x="3502" y="16"/>
                  <a:pt x="3502" y="16"/>
                </a:cubicBezTo>
                <a:cubicBezTo>
                  <a:pt x="3716" y="0"/>
                  <a:pt x="3899" y="167"/>
                  <a:pt x="3899" y="387"/>
                </a:cubicBezTo>
                <a:cubicBezTo>
                  <a:pt x="3899" y="3478"/>
                  <a:pt x="3899" y="3478"/>
                  <a:pt x="3899" y="3478"/>
                </a:cubicBezTo>
                <a:cubicBezTo>
                  <a:pt x="3899" y="3700"/>
                  <a:pt x="3716" y="3866"/>
                  <a:pt x="3502" y="3850"/>
                </a:cubicBezTo>
                <a:cubicBezTo>
                  <a:pt x="348" y="3613"/>
                  <a:pt x="348" y="3613"/>
                  <a:pt x="348" y="3613"/>
                </a:cubicBezTo>
                <a:cubicBezTo>
                  <a:pt x="150" y="3597"/>
                  <a:pt x="0" y="3438"/>
                  <a:pt x="0" y="3240"/>
                </a:cubicBezTo>
                <a:cubicBezTo>
                  <a:pt x="0" y="625"/>
                  <a:pt x="0" y="625"/>
                  <a:pt x="0" y="625"/>
                </a:cubicBezTo>
                <a:cubicBezTo>
                  <a:pt x="0" y="427"/>
                  <a:pt x="150" y="269"/>
                  <a:pt x="348" y="254"/>
                </a:cubicBezTo>
              </a:path>
            </a:pathLst>
          </a:custGeom>
          <a:noFill/>
          <a:ln cap="flat" cmpd="sng" w="19050">
            <a:solidFill>
              <a:srgbClr val="FFE600"/>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51" name="Google Shape;451;p44"/>
          <p:cNvSpPr/>
          <p:nvPr/>
        </p:nvSpPr>
        <p:spPr>
          <a:xfrm>
            <a:off x="7300581" y="1439070"/>
            <a:ext cx="2737283" cy="2403370"/>
          </a:xfrm>
          <a:custGeom>
            <a:rect b="b" l="l" r="r" t="t"/>
            <a:pathLst>
              <a:path extrusionOk="0" h="3867" w="3898">
                <a:moveTo>
                  <a:pt x="3557" y="3612"/>
                </a:moveTo>
                <a:lnTo>
                  <a:pt x="3557" y="3612"/>
                </a:lnTo>
                <a:cubicBezTo>
                  <a:pt x="404" y="3850"/>
                  <a:pt x="404" y="3850"/>
                  <a:pt x="404" y="3850"/>
                </a:cubicBezTo>
                <a:cubicBezTo>
                  <a:pt x="182" y="3866"/>
                  <a:pt x="0" y="3699"/>
                  <a:pt x="0" y="3477"/>
                </a:cubicBezTo>
                <a:cubicBezTo>
                  <a:pt x="0" y="388"/>
                  <a:pt x="0" y="388"/>
                  <a:pt x="0" y="388"/>
                </a:cubicBezTo>
                <a:cubicBezTo>
                  <a:pt x="0" y="166"/>
                  <a:pt x="182" y="0"/>
                  <a:pt x="404" y="16"/>
                </a:cubicBezTo>
                <a:cubicBezTo>
                  <a:pt x="3557" y="253"/>
                  <a:pt x="3557" y="253"/>
                  <a:pt x="3557" y="253"/>
                </a:cubicBezTo>
                <a:cubicBezTo>
                  <a:pt x="3747" y="269"/>
                  <a:pt x="3897" y="428"/>
                  <a:pt x="3897" y="618"/>
                </a:cubicBezTo>
                <a:cubicBezTo>
                  <a:pt x="3897" y="3240"/>
                  <a:pt x="3897" y="3240"/>
                  <a:pt x="3897" y="3240"/>
                </a:cubicBezTo>
                <a:cubicBezTo>
                  <a:pt x="3897" y="3438"/>
                  <a:pt x="3747" y="3596"/>
                  <a:pt x="3557" y="3612"/>
                </a:cubicBezTo>
              </a:path>
            </a:pathLst>
          </a:custGeom>
          <a:noFill/>
          <a:ln cap="flat" cmpd="sng" w="19050">
            <a:solidFill>
              <a:srgbClr val="FFE600"/>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52" name="Google Shape;452;p44"/>
          <p:cNvSpPr/>
          <p:nvPr/>
        </p:nvSpPr>
        <p:spPr>
          <a:xfrm>
            <a:off x="4639876" y="1236267"/>
            <a:ext cx="2737283" cy="2403370"/>
          </a:xfrm>
          <a:custGeom>
            <a:rect b="b" l="l" r="r" t="t"/>
            <a:pathLst>
              <a:path extrusionOk="0" h="3867" w="3900">
                <a:moveTo>
                  <a:pt x="348" y="254"/>
                </a:moveTo>
                <a:lnTo>
                  <a:pt x="348" y="254"/>
                </a:lnTo>
                <a:cubicBezTo>
                  <a:pt x="3502" y="16"/>
                  <a:pt x="3502" y="16"/>
                  <a:pt x="3502" y="16"/>
                </a:cubicBezTo>
                <a:cubicBezTo>
                  <a:pt x="3716" y="0"/>
                  <a:pt x="3899" y="167"/>
                  <a:pt x="3899" y="387"/>
                </a:cubicBezTo>
                <a:cubicBezTo>
                  <a:pt x="3899" y="3478"/>
                  <a:pt x="3899" y="3478"/>
                  <a:pt x="3899" y="3478"/>
                </a:cubicBezTo>
                <a:cubicBezTo>
                  <a:pt x="3899" y="3700"/>
                  <a:pt x="3716" y="3866"/>
                  <a:pt x="3502" y="3850"/>
                </a:cubicBezTo>
                <a:cubicBezTo>
                  <a:pt x="348" y="3613"/>
                  <a:pt x="348" y="3613"/>
                  <a:pt x="348" y="3613"/>
                </a:cubicBezTo>
                <a:cubicBezTo>
                  <a:pt x="150" y="3597"/>
                  <a:pt x="0" y="3438"/>
                  <a:pt x="0" y="3240"/>
                </a:cubicBezTo>
                <a:cubicBezTo>
                  <a:pt x="0" y="625"/>
                  <a:pt x="0" y="625"/>
                  <a:pt x="0" y="625"/>
                </a:cubicBezTo>
                <a:cubicBezTo>
                  <a:pt x="0" y="427"/>
                  <a:pt x="150" y="269"/>
                  <a:pt x="348" y="254"/>
                </a:cubicBezTo>
              </a:path>
            </a:pathLst>
          </a:custGeom>
          <a:noFill/>
          <a:ln cap="flat" cmpd="sng" w="1905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53" name="Google Shape;453;p44"/>
          <p:cNvSpPr/>
          <p:nvPr/>
        </p:nvSpPr>
        <p:spPr>
          <a:xfrm>
            <a:off x="7224001" y="1236267"/>
            <a:ext cx="2737283" cy="2403370"/>
          </a:xfrm>
          <a:custGeom>
            <a:rect b="b" l="l" r="r" t="t"/>
            <a:pathLst>
              <a:path extrusionOk="0" h="3867" w="3898">
                <a:moveTo>
                  <a:pt x="3557" y="3612"/>
                </a:moveTo>
                <a:lnTo>
                  <a:pt x="3557" y="3612"/>
                </a:lnTo>
                <a:cubicBezTo>
                  <a:pt x="404" y="3850"/>
                  <a:pt x="404" y="3850"/>
                  <a:pt x="404" y="3850"/>
                </a:cubicBezTo>
                <a:cubicBezTo>
                  <a:pt x="182" y="3866"/>
                  <a:pt x="0" y="3699"/>
                  <a:pt x="0" y="3477"/>
                </a:cubicBezTo>
                <a:cubicBezTo>
                  <a:pt x="0" y="388"/>
                  <a:pt x="0" y="388"/>
                  <a:pt x="0" y="388"/>
                </a:cubicBezTo>
                <a:cubicBezTo>
                  <a:pt x="0" y="166"/>
                  <a:pt x="182" y="0"/>
                  <a:pt x="404" y="16"/>
                </a:cubicBezTo>
                <a:cubicBezTo>
                  <a:pt x="3557" y="253"/>
                  <a:pt x="3557" y="253"/>
                  <a:pt x="3557" y="253"/>
                </a:cubicBezTo>
                <a:cubicBezTo>
                  <a:pt x="3747" y="269"/>
                  <a:pt x="3897" y="428"/>
                  <a:pt x="3897" y="618"/>
                </a:cubicBezTo>
                <a:cubicBezTo>
                  <a:pt x="3897" y="3240"/>
                  <a:pt x="3897" y="3240"/>
                  <a:pt x="3897" y="3240"/>
                </a:cubicBezTo>
                <a:cubicBezTo>
                  <a:pt x="3897" y="3438"/>
                  <a:pt x="3747" y="3596"/>
                  <a:pt x="3557" y="3612"/>
                </a:cubicBezTo>
              </a:path>
            </a:pathLst>
          </a:custGeom>
          <a:noFill/>
          <a:ln cap="flat" cmpd="sng" w="1905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54" name="Google Shape;454;p44"/>
          <p:cNvSpPr txBox="1"/>
          <p:nvPr/>
        </p:nvSpPr>
        <p:spPr>
          <a:xfrm>
            <a:off x="4792725" y="2699652"/>
            <a:ext cx="2278500" cy="590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E600"/>
              </a:buClr>
              <a:buSzPts val="769"/>
              <a:buFont typeface="Inter Light"/>
              <a:buNone/>
            </a:pPr>
            <a:r>
              <a:rPr b="0" i="0" lang="en-IN" sz="1099" u="none" cap="none" strike="noStrike">
                <a:solidFill>
                  <a:srgbClr val="FFE600"/>
                </a:solidFill>
                <a:latin typeface="Inter"/>
                <a:ea typeface="Inter"/>
                <a:cs typeface="Inter"/>
                <a:sym typeface="Inter"/>
              </a:rPr>
              <a:t>Use Azure Services</a:t>
            </a:r>
            <a:r>
              <a:rPr b="0" i="0" lang="en-IN" sz="1099" u="none" cap="none" strike="noStrike">
                <a:solidFill>
                  <a:srgbClr val="FFE600"/>
                </a:solidFill>
                <a:latin typeface="Inter Light"/>
                <a:ea typeface="Inter Light"/>
                <a:cs typeface="Inter Light"/>
                <a:sym typeface="Inter Light"/>
              </a:rPr>
              <a:t>: </a:t>
            </a:r>
            <a:r>
              <a:rPr b="0" i="0" lang="en-IN" sz="1099" u="none" cap="none" strike="noStrike">
                <a:solidFill>
                  <a:srgbClr val="FFFFFF"/>
                </a:solidFill>
                <a:latin typeface="Inter Light"/>
                <a:ea typeface="Inter Light"/>
                <a:cs typeface="Inter Light"/>
                <a:sym typeface="Inter Light"/>
              </a:rPr>
              <a:t>EY is a Microsoft partner and would like you to use Azure Services</a:t>
            </a:r>
            <a:endParaRPr/>
          </a:p>
        </p:txBody>
      </p:sp>
      <p:sp>
        <p:nvSpPr>
          <p:cNvPr id="455" name="Google Shape;455;p44"/>
          <p:cNvSpPr/>
          <p:nvPr/>
        </p:nvSpPr>
        <p:spPr>
          <a:xfrm>
            <a:off x="3128613" y="3779613"/>
            <a:ext cx="2737283" cy="2403370"/>
          </a:xfrm>
          <a:custGeom>
            <a:rect b="b" l="l" r="r" t="t"/>
            <a:pathLst>
              <a:path extrusionOk="0" h="3867" w="3900">
                <a:moveTo>
                  <a:pt x="348" y="254"/>
                </a:moveTo>
                <a:lnTo>
                  <a:pt x="348" y="254"/>
                </a:lnTo>
                <a:cubicBezTo>
                  <a:pt x="3502" y="16"/>
                  <a:pt x="3502" y="16"/>
                  <a:pt x="3502" y="16"/>
                </a:cubicBezTo>
                <a:cubicBezTo>
                  <a:pt x="3716" y="0"/>
                  <a:pt x="3899" y="167"/>
                  <a:pt x="3899" y="387"/>
                </a:cubicBezTo>
                <a:cubicBezTo>
                  <a:pt x="3899" y="3478"/>
                  <a:pt x="3899" y="3478"/>
                  <a:pt x="3899" y="3478"/>
                </a:cubicBezTo>
                <a:cubicBezTo>
                  <a:pt x="3899" y="3700"/>
                  <a:pt x="3716" y="3866"/>
                  <a:pt x="3502" y="3850"/>
                </a:cubicBezTo>
                <a:cubicBezTo>
                  <a:pt x="348" y="3613"/>
                  <a:pt x="348" y="3613"/>
                  <a:pt x="348" y="3613"/>
                </a:cubicBezTo>
                <a:cubicBezTo>
                  <a:pt x="150" y="3597"/>
                  <a:pt x="0" y="3438"/>
                  <a:pt x="0" y="3240"/>
                </a:cubicBezTo>
                <a:cubicBezTo>
                  <a:pt x="0" y="625"/>
                  <a:pt x="0" y="625"/>
                  <a:pt x="0" y="625"/>
                </a:cubicBezTo>
                <a:cubicBezTo>
                  <a:pt x="0" y="427"/>
                  <a:pt x="150" y="269"/>
                  <a:pt x="348" y="254"/>
                </a:cubicBezTo>
              </a:path>
            </a:pathLst>
          </a:custGeom>
          <a:noFill/>
          <a:ln cap="flat" cmpd="sng" w="19050">
            <a:solidFill>
              <a:srgbClr val="FFE600"/>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56" name="Google Shape;456;p44"/>
          <p:cNvSpPr/>
          <p:nvPr/>
        </p:nvSpPr>
        <p:spPr>
          <a:xfrm>
            <a:off x="5865899" y="3779613"/>
            <a:ext cx="2737283" cy="2403370"/>
          </a:xfrm>
          <a:custGeom>
            <a:rect b="b" l="l" r="r" t="t"/>
            <a:pathLst>
              <a:path extrusionOk="0" h="3867" w="3898">
                <a:moveTo>
                  <a:pt x="3557" y="3612"/>
                </a:moveTo>
                <a:lnTo>
                  <a:pt x="3557" y="3612"/>
                </a:lnTo>
                <a:cubicBezTo>
                  <a:pt x="404" y="3850"/>
                  <a:pt x="404" y="3850"/>
                  <a:pt x="404" y="3850"/>
                </a:cubicBezTo>
                <a:cubicBezTo>
                  <a:pt x="182" y="3866"/>
                  <a:pt x="0" y="3699"/>
                  <a:pt x="0" y="3477"/>
                </a:cubicBezTo>
                <a:cubicBezTo>
                  <a:pt x="0" y="388"/>
                  <a:pt x="0" y="388"/>
                  <a:pt x="0" y="388"/>
                </a:cubicBezTo>
                <a:cubicBezTo>
                  <a:pt x="0" y="166"/>
                  <a:pt x="182" y="0"/>
                  <a:pt x="404" y="16"/>
                </a:cubicBezTo>
                <a:cubicBezTo>
                  <a:pt x="3557" y="253"/>
                  <a:pt x="3557" y="253"/>
                  <a:pt x="3557" y="253"/>
                </a:cubicBezTo>
                <a:cubicBezTo>
                  <a:pt x="3747" y="269"/>
                  <a:pt x="3897" y="428"/>
                  <a:pt x="3897" y="618"/>
                </a:cubicBezTo>
                <a:cubicBezTo>
                  <a:pt x="3897" y="3240"/>
                  <a:pt x="3897" y="3240"/>
                  <a:pt x="3897" y="3240"/>
                </a:cubicBezTo>
                <a:cubicBezTo>
                  <a:pt x="3897" y="3438"/>
                  <a:pt x="3747" y="3596"/>
                  <a:pt x="3557" y="3612"/>
                </a:cubicBezTo>
              </a:path>
            </a:pathLst>
          </a:custGeom>
          <a:noFill/>
          <a:ln cap="flat" cmpd="sng" w="19050">
            <a:solidFill>
              <a:srgbClr val="FFE600"/>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57" name="Google Shape;457;p44"/>
          <p:cNvSpPr/>
          <p:nvPr/>
        </p:nvSpPr>
        <p:spPr>
          <a:xfrm>
            <a:off x="3205193" y="3576810"/>
            <a:ext cx="2737283" cy="2403370"/>
          </a:xfrm>
          <a:custGeom>
            <a:rect b="b" l="l" r="r" t="t"/>
            <a:pathLst>
              <a:path extrusionOk="0" h="3867" w="3900">
                <a:moveTo>
                  <a:pt x="348" y="254"/>
                </a:moveTo>
                <a:lnTo>
                  <a:pt x="348" y="254"/>
                </a:lnTo>
                <a:cubicBezTo>
                  <a:pt x="3502" y="16"/>
                  <a:pt x="3502" y="16"/>
                  <a:pt x="3502" y="16"/>
                </a:cubicBezTo>
                <a:cubicBezTo>
                  <a:pt x="3716" y="0"/>
                  <a:pt x="3899" y="167"/>
                  <a:pt x="3899" y="387"/>
                </a:cubicBezTo>
                <a:cubicBezTo>
                  <a:pt x="3899" y="3478"/>
                  <a:pt x="3899" y="3478"/>
                  <a:pt x="3899" y="3478"/>
                </a:cubicBezTo>
                <a:cubicBezTo>
                  <a:pt x="3899" y="3700"/>
                  <a:pt x="3716" y="3866"/>
                  <a:pt x="3502" y="3850"/>
                </a:cubicBezTo>
                <a:cubicBezTo>
                  <a:pt x="348" y="3613"/>
                  <a:pt x="348" y="3613"/>
                  <a:pt x="348" y="3613"/>
                </a:cubicBezTo>
                <a:cubicBezTo>
                  <a:pt x="150" y="3597"/>
                  <a:pt x="0" y="3438"/>
                  <a:pt x="0" y="3240"/>
                </a:cubicBezTo>
                <a:cubicBezTo>
                  <a:pt x="0" y="625"/>
                  <a:pt x="0" y="625"/>
                  <a:pt x="0" y="625"/>
                </a:cubicBezTo>
                <a:cubicBezTo>
                  <a:pt x="0" y="427"/>
                  <a:pt x="150" y="269"/>
                  <a:pt x="348" y="254"/>
                </a:cubicBezTo>
              </a:path>
            </a:pathLst>
          </a:custGeom>
          <a:noFill/>
          <a:ln cap="flat" cmpd="sng" w="1905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58" name="Google Shape;458;p44"/>
          <p:cNvSpPr/>
          <p:nvPr/>
        </p:nvSpPr>
        <p:spPr>
          <a:xfrm>
            <a:off x="5789319" y="3576810"/>
            <a:ext cx="2737283" cy="2403370"/>
          </a:xfrm>
          <a:custGeom>
            <a:rect b="b" l="l" r="r" t="t"/>
            <a:pathLst>
              <a:path extrusionOk="0" h="3867" w="3898">
                <a:moveTo>
                  <a:pt x="3557" y="3612"/>
                </a:moveTo>
                <a:lnTo>
                  <a:pt x="3557" y="3612"/>
                </a:lnTo>
                <a:cubicBezTo>
                  <a:pt x="404" y="3850"/>
                  <a:pt x="404" y="3850"/>
                  <a:pt x="404" y="3850"/>
                </a:cubicBezTo>
                <a:cubicBezTo>
                  <a:pt x="182" y="3866"/>
                  <a:pt x="0" y="3699"/>
                  <a:pt x="0" y="3477"/>
                </a:cubicBezTo>
                <a:cubicBezTo>
                  <a:pt x="0" y="388"/>
                  <a:pt x="0" y="388"/>
                  <a:pt x="0" y="388"/>
                </a:cubicBezTo>
                <a:cubicBezTo>
                  <a:pt x="0" y="166"/>
                  <a:pt x="182" y="0"/>
                  <a:pt x="404" y="16"/>
                </a:cubicBezTo>
                <a:cubicBezTo>
                  <a:pt x="3557" y="253"/>
                  <a:pt x="3557" y="253"/>
                  <a:pt x="3557" y="253"/>
                </a:cubicBezTo>
                <a:cubicBezTo>
                  <a:pt x="3747" y="269"/>
                  <a:pt x="3897" y="428"/>
                  <a:pt x="3897" y="618"/>
                </a:cubicBezTo>
                <a:cubicBezTo>
                  <a:pt x="3897" y="3240"/>
                  <a:pt x="3897" y="3240"/>
                  <a:pt x="3897" y="3240"/>
                </a:cubicBezTo>
                <a:cubicBezTo>
                  <a:pt x="3897" y="3438"/>
                  <a:pt x="3747" y="3596"/>
                  <a:pt x="3557" y="3612"/>
                </a:cubicBezTo>
              </a:path>
            </a:pathLst>
          </a:custGeom>
          <a:noFill/>
          <a:ln cap="flat" cmpd="sng" w="19050">
            <a:solidFill>
              <a:srgbClr val="FFFFFF"/>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E2E38"/>
              </a:buClr>
              <a:buSzPts val="1799"/>
              <a:buFont typeface="Inter Light"/>
              <a:buNone/>
            </a:pPr>
            <a:r>
              <a:t/>
            </a:r>
            <a:endParaRPr b="0" i="0" sz="1799" u="none" cap="none" strike="noStrike">
              <a:solidFill>
                <a:srgbClr val="2E2E38"/>
              </a:solidFill>
              <a:latin typeface="Inter Light"/>
              <a:ea typeface="Inter Light"/>
              <a:cs typeface="Inter Light"/>
              <a:sym typeface="Inter Light"/>
            </a:endParaRPr>
          </a:p>
        </p:txBody>
      </p:sp>
      <p:sp>
        <p:nvSpPr>
          <p:cNvPr id="459" name="Google Shape;459;p44"/>
          <p:cNvSpPr txBox="1"/>
          <p:nvPr/>
        </p:nvSpPr>
        <p:spPr>
          <a:xfrm>
            <a:off x="6116613" y="5040188"/>
            <a:ext cx="2202300" cy="59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E600"/>
              </a:buClr>
              <a:buSzPts val="769"/>
              <a:buFont typeface="Inter Light"/>
              <a:buNone/>
            </a:pPr>
            <a:r>
              <a:rPr b="0" i="0" lang="en-IN" sz="1099" u="none" cap="none" strike="noStrike">
                <a:solidFill>
                  <a:srgbClr val="FFE600"/>
                </a:solidFill>
                <a:latin typeface="Inter"/>
                <a:ea typeface="Inter"/>
                <a:cs typeface="Inter"/>
                <a:sym typeface="Inter"/>
              </a:rPr>
              <a:t>Agile Delivery:</a:t>
            </a:r>
            <a:r>
              <a:rPr lang="en-IN" sz="1099">
                <a:solidFill>
                  <a:srgbClr val="FFFFFF"/>
                </a:solidFill>
                <a:latin typeface="Inter"/>
                <a:ea typeface="Inter"/>
                <a:cs typeface="Inter"/>
                <a:sym typeface="Inter"/>
              </a:rPr>
              <a:t> </a:t>
            </a:r>
            <a:r>
              <a:rPr b="0" i="0" lang="en-IN" sz="1099" u="none" cap="none" strike="noStrike">
                <a:solidFill>
                  <a:srgbClr val="FFFFFF"/>
                </a:solidFill>
                <a:latin typeface="Inter"/>
                <a:ea typeface="Inter"/>
                <a:cs typeface="Inter"/>
                <a:sym typeface="Inter"/>
              </a:rPr>
              <a:t>The project should follow the iterative Agile delivery method.</a:t>
            </a:r>
            <a:br>
              <a:rPr b="0" i="0" lang="en-IN" sz="1099" u="none" cap="none" strike="noStrike">
                <a:solidFill>
                  <a:srgbClr val="FFFFFF"/>
                </a:solidFill>
                <a:latin typeface="Inter Light"/>
                <a:ea typeface="Inter Light"/>
                <a:cs typeface="Inter Light"/>
                <a:sym typeface="Inter Light"/>
              </a:rPr>
            </a:br>
            <a:endParaRPr b="0" i="0" sz="1099" u="none" cap="none" strike="noStrike">
              <a:solidFill>
                <a:srgbClr val="FFFFFF"/>
              </a:solidFill>
              <a:latin typeface="Inter Light"/>
              <a:ea typeface="Inter Light"/>
              <a:cs typeface="Inter Light"/>
              <a:sym typeface="Inter Light"/>
            </a:endParaRPr>
          </a:p>
        </p:txBody>
      </p:sp>
      <p:pic>
        <p:nvPicPr>
          <p:cNvPr descr="Group success outline" id="460" name="Google Shape;460;p44"/>
          <p:cNvPicPr preferRelativeResize="0"/>
          <p:nvPr/>
        </p:nvPicPr>
        <p:blipFill rotWithShape="1">
          <a:blip r:embed="rId3">
            <a:alphaModFix/>
          </a:blip>
          <a:srcRect b="0" l="0" r="0" t="0"/>
          <a:stretch/>
        </p:blipFill>
        <p:spPr>
          <a:xfrm>
            <a:off x="6700760" y="4019968"/>
            <a:ext cx="913924" cy="913924"/>
          </a:xfrm>
          <a:prstGeom prst="rect">
            <a:avLst/>
          </a:prstGeom>
          <a:noFill/>
          <a:ln>
            <a:noFill/>
          </a:ln>
        </p:spPr>
      </p:pic>
      <p:pic>
        <p:nvPicPr>
          <p:cNvPr descr="Server with solid fill" id="461" name="Google Shape;461;p44"/>
          <p:cNvPicPr preferRelativeResize="0"/>
          <p:nvPr/>
        </p:nvPicPr>
        <p:blipFill rotWithShape="1">
          <a:blip r:embed="rId4">
            <a:alphaModFix/>
          </a:blip>
          <a:srcRect b="0" l="0" r="0" t="0"/>
          <a:stretch/>
        </p:blipFill>
        <p:spPr>
          <a:xfrm>
            <a:off x="5440682" y="1715259"/>
            <a:ext cx="914400" cy="914400"/>
          </a:xfrm>
          <a:prstGeom prst="rect">
            <a:avLst/>
          </a:prstGeom>
          <a:noFill/>
          <a:ln>
            <a:noFill/>
          </a:ln>
        </p:spPr>
      </p:pic>
      <p:pic>
        <p:nvPicPr>
          <p:cNvPr descr="Eye Scan outline" id="462" name="Google Shape;462;p44"/>
          <p:cNvPicPr preferRelativeResize="0"/>
          <p:nvPr/>
        </p:nvPicPr>
        <p:blipFill rotWithShape="1">
          <a:blip r:embed="rId5">
            <a:alphaModFix/>
          </a:blip>
          <a:srcRect b="0" l="0" r="0" t="0"/>
          <a:stretch/>
        </p:blipFill>
        <p:spPr>
          <a:xfrm>
            <a:off x="8135443" y="1711476"/>
            <a:ext cx="914400" cy="914400"/>
          </a:xfrm>
          <a:prstGeom prst="rect">
            <a:avLst/>
          </a:prstGeom>
          <a:noFill/>
          <a:ln>
            <a:noFill/>
          </a:ln>
        </p:spPr>
      </p:pic>
      <p:sp>
        <p:nvSpPr>
          <p:cNvPr id="463" name="Google Shape;463;p44"/>
          <p:cNvSpPr txBox="1"/>
          <p:nvPr/>
        </p:nvSpPr>
        <p:spPr>
          <a:xfrm>
            <a:off x="2021371" y="2699644"/>
            <a:ext cx="2278500" cy="556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E600"/>
              </a:buClr>
              <a:buSzPts val="769"/>
              <a:buFont typeface="Inter Light"/>
              <a:buNone/>
            </a:pPr>
            <a:r>
              <a:rPr b="0" i="0" lang="en-IN" sz="1099" u="none" cap="none" strike="noStrike">
                <a:solidFill>
                  <a:srgbClr val="FFE600"/>
                </a:solidFill>
                <a:latin typeface="Inter"/>
                <a:ea typeface="Inter"/>
                <a:cs typeface="Inter"/>
                <a:sym typeface="Inter"/>
              </a:rPr>
              <a:t>GenAI Solution</a:t>
            </a:r>
            <a:r>
              <a:rPr b="0" i="0" lang="en-IN" sz="1099" u="none" cap="none" strike="noStrike">
                <a:solidFill>
                  <a:srgbClr val="FFE600"/>
                </a:solidFill>
                <a:latin typeface="Inter Light"/>
                <a:ea typeface="Inter Light"/>
                <a:cs typeface="Inter Light"/>
                <a:sym typeface="Inter Light"/>
              </a:rPr>
              <a:t>: </a:t>
            </a:r>
            <a:r>
              <a:rPr b="0" i="0" lang="en-IN" sz="1099" u="none" cap="none" strike="noStrike">
                <a:solidFill>
                  <a:srgbClr val="FFFFFF"/>
                </a:solidFill>
                <a:latin typeface="Inter Light"/>
                <a:ea typeface="Inter Light"/>
                <a:cs typeface="Inter Light"/>
                <a:sym typeface="Inter Light"/>
              </a:rPr>
              <a:t>The problem should be addressed using some form of Generative AI</a:t>
            </a:r>
            <a:endParaRPr/>
          </a:p>
        </p:txBody>
      </p:sp>
      <p:grpSp>
        <p:nvGrpSpPr>
          <p:cNvPr id="464" name="Google Shape;464;p44"/>
          <p:cNvGrpSpPr/>
          <p:nvPr/>
        </p:nvGrpSpPr>
        <p:grpSpPr>
          <a:xfrm>
            <a:off x="2870658" y="1761023"/>
            <a:ext cx="578510" cy="824179"/>
            <a:chOff x="944563" y="3032125"/>
            <a:chExt cx="927100" cy="1320800"/>
          </a:xfrm>
        </p:grpSpPr>
        <p:sp>
          <p:nvSpPr>
            <p:cNvPr id="465" name="Google Shape;465;p44"/>
            <p:cNvSpPr/>
            <p:nvPr/>
          </p:nvSpPr>
          <p:spPr>
            <a:xfrm>
              <a:off x="969963" y="3209925"/>
              <a:ext cx="168275" cy="247650"/>
            </a:xfrm>
            <a:custGeom>
              <a:rect b="b" l="l" r="r" t="t"/>
              <a:pathLst>
                <a:path extrusionOk="0" h="156" w="106">
                  <a:moveTo>
                    <a:pt x="38" y="156"/>
                  </a:moveTo>
                  <a:lnTo>
                    <a:pt x="38" y="156"/>
                  </a:lnTo>
                  <a:lnTo>
                    <a:pt x="32" y="154"/>
                  </a:lnTo>
                  <a:lnTo>
                    <a:pt x="32" y="154"/>
                  </a:lnTo>
                  <a:lnTo>
                    <a:pt x="24" y="146"/>
                  </a:lnTo>
                  <a:lnTo>
                    <a:pt x="18" y="138"/>
                  </a:lnTo>
                  <a:lnTo>
                    <a:pt x="12" y="128"/>
                  </a:lnTo>
                  <a:lnTo>
                    <a:pt x="6" y="120"/>
                  </a:lnTo>
                  <a:lnTo>
                    <a:pt x="4" y="110"/>
                  </a:lnTo>
                  <a:lnTo>
                    <a:pt x="2" y="98"/>
                  </a:lnTo>
                  <a:lnTo>
                    <a:pt x="0" y="88"/>
                  </a:lnTo>
                  <a:lnTo>
                    <a:pt x="2" y="76"/>
                  </a:lnTo>
                  <a:lnTo>
                    <a:pt x="2" y="76"/>
                  </a:lnTo>
                  <a:lnTo>
                    <a:pt x="4" y="60"/>
                  </a:lnTo>
                  <a:lnTo>
                    <a:pt x="12" y="44"/>
                  </a:lnTo>
                  <a:lnTo>
                    <a:pt x="22" y="30"/>
                  </a:lnTo>
                  <a:lnTo>
                    <a:pt x="34" y="18"/>
                  </a:lnTo>
                  <a:lnTo>
                    <a:pt x="34" y="18"/>
                  </a:lnTo>
                  <a:lnTo>
                    <a:pt x="48" y="8"/>
                  </a:lnTo>
                  <a:lnTo>
                    <a:pt x="64" y="2"/>
                  </a:lnTo>
                  <a:lnTo>
                    <a:pt x="80" y="0"/>
                  </a:lnTo>
                  <a:lnTo>
                    <a:pt x="98" y="0"/>
                  </a:lnTo>
                  <a:lnTo>
                    <a:pt x="98" y="0"/>
                  </a:lnTo>
                  <a:lnTo>
                    <a:pt x="102" y="0"/>
                  </a:lnTo>
                  <a:lnTo>
                    <a:pt x="104" y="2"/>
                  </a:lnTo>
                  <a:lnTo>
                    <a:pt x="106" y="6"/>
                  </a:lnTo>
                  <a:lnTo>
                    <a:pt x="106" y="10"/>
                  </a:lnTo>
                  <a:lnTo>
                    <a:pt x="106" y="10"/>
                  </a:lnTo>
                  <a:lnTo>
                    <a:pt x="104" y="12"/>
                  </a:lnTo>
                  <a:lnTo>
                    <a:pt x="102" y="16"/>
                  </a:lnTo>
                  <a:lnTo>
                    <a:pt x="100" y="16"/>
                  </a:lnTo>
                  <a:lnTo>
                    <a:pt x="96" y="18"/>
                  </a:lnTo>
                  <a:lnTo>
                    <a:pt x="96" y="18"/>
                  </a:lnTo>
                  <a:lnTo>
                    <a:pt x="82" y="18"/>
                  </a:lnTo>
                  <a:lnTo>
                    <a:pt x="68" y="20"/>
                  </a:lnTo>
                  <a:lnTo>
                    <a:pt x="56" y="24"/>
                  </a:lnTo>
                  <a:lnTo>
                    <a:pt x="44" y="32"/>
                  </a:lnTo>
                  <a:lnTo>
                    <a:pt x="44" y="32"/>
                  </a:lnTo>
                  <a:lnTo>
                    <a:pt x="34" y="42"/>
                  </a:lnTo>
                  <a:lnTo>
                    <a:pt x="28" y="52"/>
                  </a:lnTo>
                  <a:lnTo>
                    <a:pt x="22" y="66"/>
                  </a:lnTo>
                  <a:lnTo>
                    <a:pt x="20" y="78"/>
                  </a:lnTo>
                  <a:lnTo>
                    <a:pt x="20" y="78"/>
                  </a:lnTo>
                  <a:lnTo>
                    <a:pt x="20" y="96"/>
                  </a:lnTo>
                  <a:lnTo>
                    <a:pt x="24" y="112"/>
                  </a:lnTo>
                  <a:lnTo>
                    <a:pt x="32" y="128"/>
                  </a:lnTo>
                  <a:lnTo>
                    <a:pt x="44" y="140"/>
                  </a:lnTo>
                  <a:lnTo>
                    <a:pt x="44" y="140"/>
                  </a:lnTo>
                  <a:lnTo>
                    <a:pt x="46" y="142"/>
                  </a:lnTo>
                  <a:lnTo>
                    <a:pt x="46" y="146"/>
                  </a:lnTo>
                  <a:lnTo>
                    <a:pt x="46" y="150"/>
                  </a:lnTo>
                  <a:lnTo>
                    <a:pt x="44" y="152"/>
                  </a:lnTo>
                  <a:lnTo>
                    <a:pt x="44" y="152"/>
                  </a:lnTo>
                  <a:lnTo>
                    <a:pt x="42" y="154"/>
                  </a:lnTo>
                  <a:lnTo>
                    <a:pt x="38" y="156"/>
                  </a:lnTo>
                  <a:lnTo>
                    <a:pt x="38" y="156"/>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66" name="Google Shape;466;p44"/>
            <p:cNvSpPr/>
            <p:nvPr/>
          </p:nvSpPr>
          <p:spPr>
            <a:xfrm>
              <a:off x="944563" y="3359150"/>
              <a:ext cx="165100" cy="279400"/>
            </a:xfrm>
            <a:custGeom>
              <a:rect b="b" l="l" r="r" t="t"/>
              <a:pathLst>
                <a:path extrusionOk="0" h="176" w="104">
                  <a:moveTo>
                    <a:pt x="78" y="176"/>
                  </a:moveTo>
                  <a:lnTo>
                    <a:pt x="78" y="176"/>
                  </a:lnTo>
                  <a:lnTo>
                    <a:pt x="78" y="176"/>
                  </a:lnTo>
                  <a:lnTo>
                    <a:pt x="78" y="176"/>
                  </a:lnTo>
                  <a:lnTo>
                    <a:pt x="60" y="172"/>
                  </a:lnTo>
                  <a:lnTo>
                    <a:pt x="44" y="166"/>
                  </a:lnTo>
                  <a:lnTo>
                    <a:pt x="30" y="156"/>
                  </a:lnTo>
                  <a:lnTo>
                    <a:pt x="18" y="144"/>
                  </a:lnTo>
                  <a:lnTo>
                    <a:pt x="18" y="144"/>
                  </a:lnTo>
                  <a:lnTo>
                    <a:pt x="8" y="128"/>
                  </a:lnTo>
                  <a:lnTo>
                    <a:pt x="2" y="112"/>
                  </a:lnTo>
                  <a:lnTo>
                    <a:pt x="0" y="96"/>
                  </a:lnTo>
                  <a:lnTo>
                    <a:pt x="0" y="78"/>
                  </a:lnTo>
                  <a:lnTo>
                    <a:pt x="0" y="78"/>
                  </a:lnTo>
                  <a:lnTo>
                    <a:pt x="4" y="62"/>
                  </a:lnTo>
                  <a:lnTo>
                    <a:pt x="10" y="46"/>
                  </a:lnTo>
                  <a:lnTo>
                    <a:pt x="20" y="32"/>
                  </a:lnTo>
                  <a:lnTo>
                    <a:pt x="32" y="20"/>
                  </a:lnTo>
                  <a:lnTo>
                    <a:pt x="32" y="20"/>
                  </a:lnTo>
                  <a:lnTo>
                    <a:pt x="46" y="10"/>
                  </a:lnTo>
                  <a:lnTo>
                    <a:pt x="62" y="4"/>
                  </a:lnTo>
                  <a:lnTo>
                    <a:pt x="80" y="0"/>
                  </a:lnTo>
                  <a:lnTo>
                    <a:pt x="96" y="0"/>
                  </a:lnTo>
                  <a:lnTo>
                    <a:pt x="96" y="0"/>
                  </a:lnTo>
                  <a:lnTo>
                    <a:pt x="100" y="2"/>
                  </a:lnTo>
                  <a:lnTo>
                    <a:pt x="102" y="4"/>
                  </a:lnTo>
                  <a:lnTo>
                    <a:pt x="104" y="8"/>
                  </a:lnTo>
                  <a:lnTo>
                    <a:pt x="104" y="10"/>
                  </a:lnTo>
                  <a:lnTo>
                    <a:pt x="104" y="10"/>
                  </a:lnTo>
                  <a:lnTo>
                    <a:pt x="104" y="14"/>
                  </a:lnTo>
                  <a:lnTo>
                    <a:pt x="102" y="16"/>
                  </a:lnTo>
                  <a:lnTo>
                    <a:pt x="98" y="18"/>
                  </a:lnTo>
                  <a:lnTo>
                    <a:pt x="94" y="18"/>
                  </a:lnTo>
                  <a:lnTo>
                    <a:pt x="94" y="18"/>
                  </a:lnTo>
                  <a:lnTo>
                    <a:pt x="80" y="18"/>
                  </a:lnTo>
                  <a:lnTo>
                    <a:pt x="68" y="22"/>
                  </a:lnTo>
                  <a:lnTo>
                    <a:pt x="54" y="26"/>
                  </a:lnTo>
                  <a:lnTo>
                    <a:pt x="44" y="34"/>
                  </a:lnTo>
                  <a:lnTo>
                    <a:pt x="34" y="44"/>
                  </a:lnTo>
                  <a:lnTo>
                    <a:pt x="26" y="54"/>
                  </a:lnTo>
                  <a:lnTo>
                    <a:pt x="20" y="66"/>
                  </a:lnTo>
                  <a:lnTo>
                    <a:pt x="18" y="80"/>
                  </a:lnTo>
                  <a:lnTo>
                    <a:pt x="18" y="80"/>
                  </a:lnTo>
                  <a:lnTo>
                    <a:pt x="18" y="94"/>
                  </a:lnTo>
                  <a:lnTo>
                    <a:pt x="20" y="108"/>
                  </a:lnTo>
                  <a:lnTo>
                    <a:pt x="24" y="120"/>
                  </a:lnTo>
                  <a:lnTo>
                    <a:pt x="32" y="132"/>
                  </a:lnTo>
                  <a:lnTo>
                    <a:pt x="32" y="132"/>
                  </a:lnTo>
                  <a:lnTo>
                    <a:pt x="42" y="142"/>
                  </a:lnTo>
                  <a:lnTo>
                    <a:pt x="54" y="150"/>
                  </a:lnTo>
                  <a:lnTo>
                    <a:pt x="66" y="154"/>
                  </a:lnTo>
                  <a:lnTo>
                    <a:pt x="80" y="158"/>
                  </a:lnTo>
                  <a:lnTo>
                    <a:pt x="80" y="158"/>
                  </a:lnTo>
                  <a:lnTo>
                    <a:pt x="82" y="158"/>
                  </a:lnTo>
                  <a:lnTo>
                    <a:pt x="86" y="160"/>
                  </a:lnTo>
                  <a:lnTo>
                    <a:pt x="86" y="164"/>
                  </a:lnTo>
                  <a:lnTo>
                    <a:pt x="88" y="168"/>
                  </a:lnTo>
                  <a:lnTo>
                    <a:pt x="88" y="168"/>
                  </a:lnTo>
                  <a:lnTo>
                    <a:pt x="86" y="170"/>
                  </a:lnTo>
                  <a:lnTo>
                    <a:pt x="84" y="174"/>
                  </a:lnTo>
                  <a:lnTo>
                    <a:pt x="82" y="174"/>
                  </a:lnTo>
                  <a:lnTo>
                    <a:pt x="78" y="176"/>
                  </a:lnTo>
                  <a:lnTo>
                    <a:pt x="78" y="176"/>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67" name="Google Shape;467;p44"/>
            <p:cNvSpPr/>
            <p:nvPr/>
          </p:nvSpPr>
          <p:spPr>
            <a:xfrm>
              <a:off x="1068388" y="3063875"/>
              <a:ext cx="190500" cy="196850"/>
            </a:xfrm>
            <a:custGeom>
              <a:rect b="b" l="l" r="r" t="t"/>
              <a:pathLst>
                <a:path extrusionOk="0" h="124" w="120">
                  <a:moveTo>
                    <a:pt x="28" y="124"/>
                  </a:moveTo>
                  <a:lnTo>
                    <a:pt x="28" y="124"/>
                  </a:lnTo>
                  <a:lnTo>
                    <a:pt x="26" y="124"/>
                  </a:lnTo>
                  <a:lnTo>
                    <a:pt x="22" y="122"/>
                  </a:lnTo>
                  <a:lnTo>
                    <a:pt x="22" y="122"/>
                  </a:lnTo>
                  <a:lnTo>
                    <a:pt x="12" y="112"/>
                  </a:lnTo>
                  <a:lnTo>
                    <a:pt x="6" y="100"/>
                  </a:lnTo>
                  <a:lnTo>
                    <a:pt x="2" y="88"/>
                  </a:lnTo>
                  <a:lnTo>
                    <a:pt x="0" y="74"/>
                  </a:lnTo>
                  <a:lnTo>
                    <a:pt x="0" y="74"/>
                  </a:lnTo>
                  <a:lnTo>
                    <a:pt x="0" y="60"/>
                  </a:lnTo>
                  <a:lnTo>
                    <a:pt x="4" y="46"/>
                  </a:lnTo>
                  <a:lnTo>
                    <a:pt x="8" y="34"/>
                  </a:lnTo>
                  <a:lnTo>
                    <a:pt x="18" y="24"/>
                  </a:lnTo>
                  <a:lnTo>
                    <a:pt x="18" y="24"/>
                  </a:lnTo>
                  <a:lnTo>
                    <a:pt x="28" y="14"/>
                  </a:lnTo>
                  <a:lnTo>
                    <a:pt x="40" y="8"/>
                  </a:lnTo>
                  <a:lnTo>
                    <a:pt x="52" y="2"/>
                  </a:lnTo>
                  <a:lnTo>
                    <a:pt x="66" y="0"/>
                  </a:lnTo>
                  <a:lnTo>
                    <a:pt x="66" y="0"/>
                  </a:lnTo>
                  <a:lnTo>
                    <a:pt x="80" y="2"/>
                  </a:lnTo>
                  <a:lnTo>
                    <a:pt x="92" y="4"/>
                  </a:lnTo>
                  <a:lnTo>
                    <a:pt x="106" y="10"/>
                  </a:lnTo>
                  <a:lnTo>
                    <a:pt x="116" y="18"/>
                  </a:lnTo>
                  <a:lnTo>
                    <a:pt x="116" y="18"/>
                  </a:lnTo>
                  <a:lnTo>
                    <a:pt x="118" y="22"/>
                  </a:lnTo>
                  <a:lnTo>
                    <a:pt x="120" y="24"/>
                  </a:lnTo>
                  <a:lnTo>
                    <a:pt x="118" y="28"/>
                  </a:lnTo>
                  <a:lnTo>
                    <a:pt x="116" y="32"/>
                  </a:lnTo>
                  <a:lnTo>
                    <a:pt x="116" y="32"/>
                  </a:lnTo>
                  <a:lnTo>
                    <a:pt x="114" y="34"/>
                  </a:lnTo>
                  <a:lnTo>
                    <a:pt x="110" y="34"/>
                  </a:lnTo>
                  <a:lnTo>
                    <a:pt x="108" y="34"/>
                  </a:lnTo>
                  <a:lnTo>
                    <a:pt x="104" y="32"/>
                  </a:lnTo>
                  <a:lnTo>
                    <a:pt x="104" y="32"/>
                  </a:lnTo>
                  <a:lnTo>
                    <a:pt x="96" y="26"/>
                  </a:lnTo>
                  <a:lnTo>
                    <a:pt x="86" y="22"/>
                  </a:lnTo>
                  <a:lnTo>
                    <a:pt x="76" y="18"/>
                  </a:lnTo>
                  <a:lnTo>
                    <a:pt x="66" y="18"/>
                  </a:lnTo>
                  <a:lnTo>
                    <a:pt x="66" y="18"/>
                  </a:lnTo>
                  <a:lnTo>
                    <a:pt x="56" y="20"/>
                  </a:lnTo>
                  <a:lnTo>
                    <a:pt x="46" y="24"/>
                  </a:lnTo>
                  <a:lnTo>
                    <a:pt x="38" y="28"/>
                  </a:lnTo>
                  <a:lnTo>
                    <a:pt x="30" y="36"/>
                  </a:lnTo>
                  <a:lnTo>
                    <a:pt x="30" y="36"/>
                  </a:lnTo>
                  <a:lnTo>
                    <a:pt x="24" y="44"/>
                  </a:lnTo>
                  <a:lnTo>
                    <a:pt x="20" y="52"/>
                  </a:lnTo>
                  <a:lnTo>
                    <a:pt x="18" y="62"/>
                  </a:lnTo>
                  <a:lnTo>
                    <a:pt x="18" y="74"/>
                  </a:lnTo>
                  <a:lnTo>
                    <a:pt x="18" y="74"/>
                  </a:lnTo>
                  <a:lnTo>
                    <a:pt x="18" y="84"/>
                  </a:lnTo>
                  <a:lnTo>
                    <a:pt x="22" y="92"/>
                  </a:lnTo>
                  <a:lnTo>
                    <a:pt x="28" y="102"/>
                  </a:lnTo>
                  <a:lnTo>
                    <a:pt x="34" y="110"/>
                  </a:lnTo>
                  <a:lnTo>
                    <a:pt x="34" y="110"/>
                  </a:lnTo>
                  <a:lnTo>
                    <a:pt x="36" y="112"/>
                  </a:lnTo>
                  <a:lnTo>
                    <a:pt x="38" y="116"/>
                  </a:lnTo>
                  <a:lnTo>
                    <a:pt x="36" y="118"/>
                  </a:lnTo>
                  <a:lnTo>
                    <a:pt x="34" y="122"/>
                  </a:lnTo>
                  <a:lnTo>
                    <a:pt x="34" y="122"/>
                  </a:lnTo>
                  <a:lnTo>
                    <a:pt x="32" y="124"/>
                  </a:lnTo>
                  <a:lnTo>
                    <a:pt x="28" y="124"/>
                  </a:lnTo>
                  <a:lnTo>
                    <a:pt x="28" y="124"/>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68" name="Google Shape;468;p44"/>
            <p:cNvSpPr/>
            <p:nvPr/>
          </p:nvSpPr>
          <p:spPr>
            <a:xfrm>
              <a:off x="1008063" y="3508375"/>
              <a:ext cx="168275" cy="276225"/>
            </a:xfrm>
            <a:custGeom>
              <a:rect b="b" l="l" r="r" t="t"/>
              <a:pathLst>
                <a:path extrusionOk="0" h="174" w="106">
                  <a:moveTo>
                    <a:pt x="80" y="174"/>
                  </a:moveTo>
                  <a:lnTo>
                    <a:pt x="80" y="174"/>
                  </a:lnTo>
                  <a:lnTo>
                    <a:pt x="78" y="174"/>
                  </a:lnTo>
                  <a:lnTo>
                    <a:pt x="78" y="174"/>
                  </a:lnTo>
                  <a:lnTo>
                    <a:pt x="62" y="170"/>
                  </a:lnTo>
                  <a:lnTo>
                    <a:pt x="46" y="164"/>
                  </a:lnTo>
                  <a:lnTo>
                    <a:pt x="32" y="154"/>
                  </a:lnTo>
                  <a:lnTo>
                    <a:pt x="20" y="142"/>
                  </a:lnTo>
                  <a:lnTo>
                    <a:pt x="20" y="142"/>
                  </a:lnTo>
                  <a:lnTo>
                    <a:pt x="10" y="128"/>
                  </a:lnTo>
                  <a:lnTo>
                    <a:pt x="4" y="112"/>
                  </a:lnTo>
                  <a:lnTo>
                    <a:pt x="0" y="94"/>
                  </a:lnTo>
                  <a:lnTo>
                    <a:pt x="0" y="78"/>
                  </a:lnTo>
                  <a:lnTo>
                    <a:pt x="0" y="78"/>
                  </a:lnTo>
                  <a:lnTo>
                    <a:pt x="4" y="60"/>
                  </a:lnTo>
                  <a:lnTo>
                    <a:pt x="10" y="44"/>
                  </a:lnTo>
                  <a:lnTo>
                    <a:pt x="20" y="30"/>
                  </a:lnTo>
                  <a:lnTo>
                    <a:pt x="32" y="18"/>
                  </a:lnTo>
                  <a:lnTo>
                    <a:pt x="32" y="18"/>
                  </a:lnTo>
                  <a:lnTo>
                    <a:pt x="48" y="10"/>
                  </a:lnTo>
                  <a:lnTo>
                    <a:pt x="64" y="2"/>
                  </a:lnTo>
                  <a:lnTo>
                    <a:pt x="80" y="0"/>
                  </a:lnTo>
                  <a:lnTo>
                    <a:pt x="98" y="0"/>
                  </a:lnTo>
                  <a:lnTo>
                    <a:pt x="98" y="0"/>
                  </a:lnTo>
                  <a:lnTo>
                    <a:pt x="100" y="0"/>
                  </a:lnTo>
                  <a:lnTo>
                    <a:pt x="104" y="4"/>
                  </a:lnTo>
                  <a:lnTo>
                    <a:pt x="106" y="6"/>
                  </a:lnTo>
                  <a:lnTo>
                    <a:pt x="106" y="10"/>
                  </a:lnTo>
                  <a:lnTo>
                    <a:pt x="106" y="10"/>
                  </a:lnTo>
                  <a:lnTo>
                    <a:pt x="104" y="14"/>
                  </a:lnTo>
                  <a:lnTo>
                    <a:pt x="102" y="16"/>
                  </a:lnTo>
                  <a:lnTo>
                    <a:pt x="98" y="18"/>
                  </a:lnTo>
                  <a:lnTo>
                    <a:pt x="96" y="18"/>
                  </a:lnTo>
                  <a:lnTo>
                    <a:pt x="96" y="18"/>
                  </a:lnTo>
                  <a:lnTo>
                    <a:pt x="82" y="18"/>
                  </a:lnTo>
                  <a:lnTo>
                    <a:pt x="68" y="20"/>
                  </a:lnTo>
                  <a:lnTo>
                    <a:pt x="56" y="26"/>
                  </a:lnTo>
                  <a:lnTo>
                    <a:pt x="44" y="32"/>
                  </a:lnTo>
                  <a:lnTo>
                    <a:pt x="44" y="32"/>
                  </a:lnTo>
                  <a:lnTo>
                    <a:pt x="34" y="42"/>
                  </a:lnTo>
                  <a:lnTo>
                    <a:pt x="26" y="54"/>
                  </a:lnTo>
                  <a:lnTo>
                    <a:pt x="22" y="66"/>
                  </a:lnTo>
                  <a:lnTo>
                    <a:pt x="18" y="80"/>
                  </a:lnTo>
                  <a:lnTo>
                    <a:pt x="18" y="80"/>
                  </a:lnTo>
                  <a:lnTo>
                    <a:pt x="18" y="94"/>
                  </a:lnTo>
                  <a:lnTo>
                    <a:pt x="20" y="106"/>
                  </a:lnTo>
                  <a:lnTo>
                    <a:pt x="26" y="120"/>
                  </a:lnTo>
                  <a:lnTo>
                    <a:pt x="34" y="130"/>
                  </a:lnTo>
                  <a:lnTo>
                    <a:pt x="34" y="130"/>
                  </a:lnTo>
                  <a:lnTo>
                    <a:pt x="42" y="140"/>
                  </a:lnTo>
                  <a:lnTo>
                    <a:pt x="54" y="148"/>
                  </a:lnTo>
                  <a:lnTo>
                    <a:pt x="66" y="154"/>
                  </a:lnTo>
                  <a:lnTo>
                    <a:pt x="80" y="156"/>
                  </a:lnTo>
                  <a:lnTo>
                    <a:pt x="80" y="156"/>
                  </a:lnTo>
                  <a:lnTo>
                    <a:pt x="84" y="158"/>
                  </a:lnTo>
                  <a:lnTo>
                    <a:pt x="86" y="160"/>
                  </a:lnTo>
                  <a:lnTo>
                    <a:pt x="88" y="162"/>
                  </a:lnTo>
                  <a:lnTo>
                    <a:pt x="88" y="166"/>
                  </a:lnTo>
                  <a:lnTo>
                    <a:pt x="88" y="166"/>
                  </a:lnTo>
                  <a:lnTo>
                    <a:pt x="88" y="170"/>
                  </a:lnTo>
                  <a:lnTo>
                    <a:pt x="86" y="172"/>
                  </a:lnTo>
                  <a:lnTo>
                    <a:pt x="82" y="174"/>
                  </a:lnTo>
                  <a:lnTo>
                    <a:pt x="80" y="174"/>
                  </a:lnTo>
                  <a:lnTo>
                    <a:pt x="80" y="174"/>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69" name="Google Shape;469;p44"/>
            <p:cNvSpPr/>
            <p:nvPr/>
          </p:nvSpPr>
          <p:spPr>
            <a:xfrm>
              <a:off x="1163638" y="3105150"/>
              <a:ext cx="177800" cy="149225"/>
            </a:xfrm>
            <a:custGeom>
              <a:rect b="b" l="l" r="r" t="t"/>
              <a:pathLst>
                <a:path extrusionOk="0" h="94" w="112">
                  <a:moveTo>
                    <a:pt x="52" y="94"/>
                  </a:moveTo>
                  <a:lnTo>
                    <a:pt x="52" y="94"/>
                  </a:lnTo>
                  <a:lnTo>
                    <a:pt x="38" y="92"/>
                  </a:lnTo>
                  <a:lnTo>
                    <a:pt x="22" y="86"/>
                  </a:lnTo>
                  <a:lnTo>
                    <a:pt x="10" y="76"/>
                  </a:lnTo>
                  <a:lnTo>
                    <a:pt x="0" y="62"/>
                  </a:lnTo>
                  <a:lnTo>
                    <a:pt x="0" y="62"/>
                  </a:lnTo>
                  <a:lnTo>
                    <a:pt x="0" y="58"/>
                  </a:lnTo>
                  <a:lnTo>
                    <a:pt x="0" y="56"/>
                  </a:lnTo>
                  <a:lnTo>
                    <a:pt x="2" y="52"/>
                  </a:lnTo>
                  <a:lnTo>
                    <a:pt x="4" y="50"/>
                  </a:lnTo>
                  <a:lnTo>
                    <a:pt x="4" y="50"/>
                  </a:lnTo>
                  <a:lnTo>
                    <a:pt x="8" y="48"/>
                  </a:lnTo>
                  <a:lnTo>
                    <a:pt x="10" y="50"/>
                  </a:lnTo>
                  <a:lnTo>
                    <a:pt x="14" y="50"/>
                  </a:lnTo>
                  <a:lnTo>
                    <a:pt x="16" y="54"/>
                  </a:lnTo>
                  <a:lnTo>
                    <a:pt x="16" y="54"/>
                  </a:lnTo>
                  <a:lnTo>
                    <a:pt x="20" y="60"/>
                  </a:lnTo>
                  <a:lnTo>
                    <a:pt x="26" y="66"/>
                  </a:lnTo>
                  <a:lnTo>
                    <a:pt x="34" y="70"/>
                  </a:lnTo>
                  <a:lnTo>
                    <a:pt x="40" y="74"/>
                  </a:lnTo>
                  <a:lnTo>
                    <a:pt x="48" y="74"/>
                  </a:lnTo>
                  <a:lnTo>
                    <a:pt x="56" y="74"/>
                  </a:lnTo>
                  <a:lnTo>
                    <a:pt x="64" y="74"/>
                  </a:lnTo>
                  <a:lnTo>
                    <a:pt x="72" y="70"/>
                  </a:lnTo>
                  <a:lnTo>
                    <a:pt x="72" y="70"/>
                  </a:lnTo>
                  <a:lnTo>
                    <a:pt x="80" y="66"/>
                  </a:lnTo>
                  <a:lnTo>
                    <a:pt x="86" y="60"/>
                  </a:lnTo>
                  <a:lnTo>
                    <a:pt x="90" y="52"/>
                  </a:lnTo>
                  <a:lnTo>
                    <a:pt x="92" y="46"/>
                  </a:lnTo>
                  <a:lnTo>
                    <a:pt x="92" y="46"/>
                  </a:lnTo>
                  <a:lnTo>
                    <a:pt x="94" y="38"/>
                  </a:lnTo>
                  <a:lnTo>
                    <a:pt x="94" y="28"/>
                  </a:lnTo>
                  <a:lnTo>
                    <a:pt x="92" y="22"/>
                  </a:lnTo>
                  <a:lnTo>
                    <a:pt x="90" y="14"/>
                  </a:lnTo>
                  <a:lnTo>
                    <a:pt x="90" y="14"/>
                  </a:lnTo>
                  <a:lnTo>
                    <a:pt x="88" y="10"/>
                  </a:lnTo>
                  <a:lnTo>
                    <a:pt x="88" y="6"/>
                  </a:lnTo>
                  <a:lnTo>
                    <a:pt x="90" y="4"/>
                  </a:lnTo>
                  <a:lnTo>
                    <a:pt x="92" y="2"/>
                  </a:lnTo>
                  <a:lnTo>
                    <a:pt x="92" y="2"/>
                  </a:lnTo>
                  <a:lnTo>
                    <a:pt x="96" y="0"/>
                  </a:lnTo>
                  <a:lnTo>
                    <a:pt x="100" y="0"/>
                  </a:lnTo>
                  <a:lnTo>
                    <a:pt x="102" y="2"/>
                  </a:lnTo>
                  <a:lnTo>
                    <a:pt x="106" y="4"/>
                  </a:lnTo>
                  <a:lnTo>
                    <a:pt x="106" y="4"/>
                  </a:lnTo>
                  <a:lnTo>
                    <a:pt x="110" y="16"/>
                  </a:lnTo>
                  <a:lnTo>
                    <a:pt x="112" y="28"/>
                  </a:lnTo>
                  <a:lnTo>
                    <a:pt x="112" y="38"/>
                  </a:lnTo>
                  <a:lnTo>
                    <a:pt x="110" y="50"/>
                  </a:lnTo>
                  <a:lnTo>
                    <a:pt x="110" y="50"/>
                  </a:lnTo>
                  <a:lnTo>
                    <a:pt x="106" y="62"/>
                  </a:lnTo>
                  <a:lnTo>
                    <a:pt x="100" y="70"/>
                  </a:lnTo>
                  <a:lnTo>
                    <a:pt x="92" y="80"/>
                  </a:lnTo>
                  <a:lnTo>
                    <a:pt x="82" y="86"/>
                  </a:lnTo>
                  <a:lnTo>
                    <a:pt x="82" y="86"/>
                  </a:lnTo>
                  <a:lnTo>
                    <a:pt x="68" y="92"/>
                  </a:lnTo>
                  <a:lnTo>
                    <a:pt x="52" y="94"/>
                  </a:lnTo>
                  <a:lnTo>
                    <a:pt x="52" y="94"/>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70" name="Google Shape;470;p44"/>
            <p:cNvSpPr/>
            <p:nvPr/>
          </p:nvSpPr>
          <p:spPr>
            <a:xfrm>
              <a:off x="1223963" y="3492500"/>
              <a:ext cx="127000" cy="92075"/>
            </a:xfrm>
            <a:custGeom>
              <a:rect b="b" l="l" r="r" t="t"/>
              <a:pathLst>
                <a:path extrusionOk="0" h="58" w="80">
                  <a:moveTo>
                    <a:pt x="40" y="58"/>
                  </a:moveTo>
                  <a:lnTo>
                    <a:pt x="40" y="58"/>
                  </a:lnTo>
                  <a:lnTo>
                    <a:pt x="30" y="58"/>
                  </a:lnTo>
                  <a:lnTo>
                    <a:pt x="22" y="54"/>
                  </a:lnTo>
                  <a:lnTo>
                    <a:pt x="22" y="54"/>
                  </a:lnTo>
                  <a:lnTo>
                    <a:pt x="14" y="50"/>
                  </a:lnTo>
                  <a:lnTo>
                    <a:pt x="8" y="44"/>
                  </a:lnTo>
                  <a:lnTo>
                    <a:pt x="4" y="38"/>
                  </a:lnTo>
                  <a:lnTo>
                    <a:pt x="2" y="30"/>
                  </a:lnTo>
                  <a:lnTo>
                    <a:pt x="2" y="30"/>
                  </a:lnTo>
                  <a:lnTo>
                    <a:pt x="0" y="26"/>
                  </a:lnTo>
                  <a:lnTo>
                    <a:pt x="2" y="24"/>
                  </a:lnTo>
                  <a:lnTo>
                    <a:pt x="4" y="20"/>
                  </a:lnTo>
                  <a:lnTo>
                    <a:pt x="6" y="20"/>
                  </a:lnTo>
                  <a:lnTo>
                    <a:pt x="6" y="20"/>
                  </a:lnTo>
                  <a:lnTo>
                    <a:pt x="10" y="18"/>
                  </a:lnTo>
                  <a:lnTo>
                    <a:pt x="14" y="20"/>
                  </a:lnTo>
                  <a:lnTo>
                    <a:pt x="16" y="22"/>
                  </a:lnTo>
                  <a:lnTo>
                    <a:pt x="18" y="26"/>
                  </a:lnTo>
                  <a:lnTo>
                    <a:pt x="18" y="26"/>
                  </a:lnTo>
                  <a:lnTo>
                    <a:pt x="22" y="32"/>
                  </a:lnTo>
                  <a:lnTo>
                    <a:pt x="30" y="38"/>
                  </a:lnTo>
                  <a:lnTo>
                    <a:pt x="30" y="38"/>
                  </a:lnTo>
                  <a:lnTo>
                    <a:pt x="38" y="40"/>
                  </a:lnTo>
                  <a:lnTo>
                    <a:pt x="46" y="40"/>
                  </a:lnTo>
                  <a:lnTo>
                    <a:pt x="46" y="40"/>
                  </a:lnTo>
                  <a:lnTo>
                    <a:pt x="54" y="36"/>
                  </a:lnTo>
                  <a:lnTo>
                    <a:pt x="60" y="28"/>
                  </a:lnTo>
                  <a:lnTo>
                    <a:pt x="60" y="28"/>
                  </a:lnTo>
                  <a:lnTo>
                    <a:pt x="62" y="20"/>
                  </a:lnTo>
                  <a:lnTo>
                    <a:pt x="62" y="12"/>
                  </a:lnTo>
                  <a:lnTo>
                    <a:pt x="62" y="12"/>
                  </a:lnTo>
                  <a:lnTo>
                    <a:pt x="60" y="8"/>
                  </a:lnTo>
                  <a:lnTo>
                    <a:pt x="62" y="4"/>
                  </a:lnTo>
                  <a:lnTo>
                    <a:pt x="64" y="2"/>
                  </a:lnTo>
                  <a:lnTo>
                    <a:pt x="68" y="0"/>
                  </a:lnTo>
                  <a:lnTo>
                    <a:pt x="68" y="0"/>
                  </a:lnTo>
                  <a:lnTo>
                    <a:pt x="70" y="0"/>
                  </a:lnTo>
                  <a:lnTo>
                    <a:pt x="74" y="0"/>
                  </a:lnTo>
                  <a:lnTo>
                    <a:pt x="76" y="2"/>
                  </a:lnTo>
                  <a:lnTo>
                    <a:pt x="78" y="6"/>
                  </a:lnTo>
                  <a:lnTo>
                    <a:pt x="78" y="6"/>
                  </a:lnTo>
                  <a:lnTo>
                    <a:pt x="80" y="14"/>
                  </a:lnTo>
                  <a:lnTo>
                    <a:pt x="80" y="22"/>
                  </a:lnTo>
                  <a:lnTo>
                    <a:pt x="78" y="30"/>
                  </a:lnTo>
                  <a:lnTo>
                    <a:pt x="76" y="36"/>
                  </a:lnTo>
                  <a:lnTo>
                    <a:pt x="76" y="36"/>
                  </a:lnTo>
                  <a:lnTo>
                    <a:pt x="72" y="44"/>
                  </a:lnTo>
                  <a:lnTo>
                    <a:pt x="66" y="50"/>
                  </a:lnTo>
                  <a:lnTo>
                    <a:pt x="60" y="54"/>
                  </a:lnTo>
                  <a:lnTo>
                    <a:pt x="52" y="56"/>
                  </a:lnTo>
                  <a:lnTo>
                    <a:pt x="52" y="56"/>
                  </a:lnTo>
                  <a:lnTo>
                    <a:pt x="40" y="58"/>
                  </a:lnTo>
                  <a:lnTo>
                    <a:pt x="40" y="58"/>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71" name="Google Shape;471;p44"/>
            <p:cNvSpPr/>
            <p:nvPr/>
          </p:nvSpPr>
          <p:spPr>
            <a:xfrm>
              <a:off x="1163638" y="3340100"/>
              <a:ext cx="111125" cy="117475"/>
            </a:xfrm>
            <a:custGeom>
              <a:rect b="b" l="l" r="r" t="t"/>
              <a:pathLst>
                <a:path extrusionOk="0" h="74" w="70">
                  <a:moveTo>
                    <a:pt x="40" y="74"/>
                  </a:moveTo>
                  <a:lnTo>
                    <a:pt x="40" y="74"/>
                  </a:lnTo>
                  <a:lnTo>
                    <a:pt x="38" y="74"/>
                  </a:lnTo>
                  <a:lnTo>
                    <a:pt x="38" y="74"/>
                  </a:lnTo>
                  <a:lnTo>
                    <a:pt x="30" y="72"/>
                  </a:lnTo>
                  <a:lnTo>
                    <a:pt x="22" y="70"/>
                  </a:lnTo>
                  <a:lnTo>
                    <a:pt x="16" y="66"/>
                  </a:lnTo>
                  <a:lnTo>
                    <a:pt x="10" y="60"/>
                  </a:lnTo>
                  <a:lnTo>
                    <a:pt x="10" y="60"/>
                  </a:lnTo>
                  <a:lnTo>
                    <a:pt x="4" y="54"/>
                  </a:lnTo>
                  <a:lnTo>
                    <a:pt x="2" y="46"/>
                  </a:lnTo>
                  <a:lnTo>
                    <a:pt x="0" y="38"/>
                  </a:lnTo>
                  <a:lnTo>
                    <a:pt x="0" y="32"/>
                  </a:lnTo>
                  <a:lnTo>
                    <a:pt x="0" y="24"/>
                  </a:lnTo>
                  <a:lnTo>
                    <a:pt x="4" y="16"/>
                  </a:lnTo>
                  <a:lnTo>
                    <a:pt x="8" y="10"/>
                  </a:lnTo>
                  <a:lnTo>
                    <a:pt x="12" y="4"/>
                  </a:lnTo>
                  <a:lnTo>
                    <a:pt x="12" y="4"/>
                  </a:lnTo>
                  <a:lnTo>
                    <a:pt x="16" y="2"/>
                  </a:lnTo>
                  <a:lnTo>
                    <a:pt x="20" y="0"/>
                  </a:lnTo>
                  <a:lnTo>
                    <a:pt x="22" y="2"/>
                  </a:lnTo>
                  <a:lnTo>
                    <a:pt x="26" y="4"/>
                  </a:lnTo>
                  <a:lnTo>
                    <a:pt x="26" y="4"/>
                  </a:lnTo>
                  <a:lnTo>
                    <a:pt x="28" y="6"/>
                  </a:lnTo>
                  <a:lnTo>
                    <a:pt x="28" y="10"/>
                  </a:lnTo>
                  <a:lnTo>
                    <a:pt x="26" y="14"/>
                  </a:lnTo>
                  <a:lnTo>
                    <a:pt x="24" y="16"/>
                  </a:lnTo>
                  <a:lnTo>
                    <a:pt x="24" y="16"/>
                  </a:lnTo>
                  <a:lnTo>
                    <a:pt x="20" y="24"/>
                  </a:lnTo>
                  <a:lnTo>
                    <a:pt x="18" y="32"/>
                  </a:lnTo>
                  <a:lnTo>
                    <a:pt x="18" y="40"/>
                  </a:lnTo>
                  <a:lnTo>
                    <a:pt x="22" y="48"/>
                  </a:lnTo>
                  <a:lnTo>
                    <a:pt x="22" y="48"/>
                  </a:lnTo>
                  <a:lnTo>
                    <a:pt x="30" y="54"/>
                  </a:lnTo>
                  <a:lnTo>
                    <a:pt x="38" y="56"/>
                  </a:lnTo>
                  <a:lnTo>
                    <a:pt x="38" y="56"/>
                  </a:lnTo>
                  <a:lnTo>
                    <a:pt x="48" y="54"/>
                  </a:lnTo>
                  <a:lnTo>
                    <a:pt x="56" y="50"/>
                  </a:lnTo>
                  <a:lnTo>
                    <a:pt x="56" y="50"/>
                  </a:lnTo>
                  <a:lnTo>
                    <a:pt x="58" y="48"/>
                  </a:lnTo>
                  <a:lnTo>
                    <a:pt x="62" y="48"/>
                  </a:lnTo>
                  <a:lnTo>
                    <a:pt x="64" y="48"/>
                  </a:lnTo>
                  <a:lnTo>
                    <a:pt x="68" y="52"/>
                  </a:lnTo>
                  <a:lnTo>
                    <a:pt x="68" y="52"/>
                  </a:lnTo>
                  <a:lnTo>
                    <a:pt x="70" y="54"/>
                  </a:lnTo>
                  <a:lnTo>
                    <a:pt x="70" y="58"/>
                  </a:lnTo>
                  <a:lnTo>
                    <a:pt x="70" y="60"/>
                  </a:lnTo>
                  <a:lnTo>
                    <a:pt x="66" y="64"/>
                  </a:lnTo>
                  <a:lnTo>
                    <a:pt x="66" y="64"/>
                  </a:lnTo>
                  <a:lnTo>
                    <a:pt x="60" y="68"/>
                  </a:lnTo>
                  <a:lnTo>
                    <a:pt x="54" y="72"/>
                  </a:lnTo>
                  <a:lnTo>
                    <a:pt x="48" y="74"/>
                  </a:lnTo>
                  <a:lnTo>
                    <a:pt x="40" y="74"/>
                  </a:lnTo>
                  <a:lnTo>
                    <a:pt x="40" y="74"/>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72" name="Google Shape;472;p44"/>
            <p:cNvSpPr/>
            <p:nvPr/>
          </p:nvSpPr>
          <p:spPr>
            <a:xfrm>
              <a:off x="1287463" y="3270250"/>
              <a:ext cx="127000" cy="98425"/>
            </a:xfrm>
            <a:custGeom>
              <a:rect b="b" l="l" r="r" t="t"/>
              <a:pathLst>
                <a:path extrusionOk="0" h="62" w="80">
                  <a:moveTo>
                    <a:pt x="12" y="62"/>
                  </a:moveTo>
                  <a:lnTo>
                    <a:pt x="12" y="62"/>
                  </a:lnTo>
                  <a:lnTo>
                    <a:pt x="8" y="62"/>
                  </a:lnTo>
                  <a:lnTo>
                    <a:pt x="4" y="58"/>
                  </a:lnTo>
                  <a:lnTo>
                    <a:pt x="4" y="58"/>
                  </a:lnTo>
                  <a:lnTo>
                    <a:pt x="2" y="50"/>
                  </a:lnTo>
                  <a:lnTo>
                    <a:pt x="0" y="42"/>
                  </a:lnTo>
                  <a:lnTo>
                    <a:pt x="2" y="34"/>
                  </a:lnTo>
                  <a:lnTo>
                    <a:pt x="4" y="26"/>
                  </a:lnTo>
                  <a:lnTo>
                    <a:pt x="6" y="20"/>
                  </a:lnTo>
                  <a:lnTo>
                    <a:pt x="12" y="14"/>
                  </a:lnTo>
                  <a:lnTo>
                    <a:pt x="18" y="8"/>
                  </a:lnTo>
                  <a:lnTo>
                    <a:pt x="24" y="4"/>
                  </a:lnTo>
                  <a:lnTo>
                    <a:pt x="24" y="4"/>
                  </a:lnTo>
                  <a:lnTo>
                    <a:pt x="32" y="2"/>
                  </a:lnTo>
                  <a:lnTo>
                    <a:pt x="40" y="0"/>
                  </a:lnTo>
                  <a:lnTo>
                    <a:pt x="48" y="0"/>
                  </a:lnTo>
                  <a:lnTo>
                    <a:pt x="56" y="2"/>
                  </a:lnTo>
                  <a:lnTo>
                    <a:pt x="62" y="6"/>
                  </a:lnTo>
                  <a:lnTo>
                    <a:pt x="70" y="12"/>
                  </a:lnTo>
                  <a:lnTo>
                    <a:pt x="74" y="18"/>
                  </a:lnTo>
                  <a:lnTo>
                    <a:pt x="78" y="24"/>
                  </a:lnTo>
                  <a:lnTo>
                    <a:pt x="78" y="24"/>
                  </a:lnTo>
                  <a:lnTo>
                    <a:pt x="80" y="28"/>
                  </a:lnTo>
                  <a:lnTo>
                    <a:pt x="78" y="32"/>
                  </a:lnTo>
                  <a:lnTo>
                    <a:pt x="76" y="34"/>
                  </a:lnTo>
                  <a:lnTo>
                    <a:pt x="74" y="36"/>
                  </a:lnTo>
                  <a:lnTo>
                    <a:pt x="74" y="36"/>
                  </a:lnTo>
                  <a:lnTo>
                    <a:pt x="70" y="36"/>
                  </a:lnTo>
                  <a:lnTo>
                    <a:pt x="68" y="36"/>
                  </a:lnTo>
                  <a:lnTo>
                    <a:pt x="64" y="34"/>
                  </a:lnTo>
                  <a:lnTo>
                    <a:pt x="62" y="32"/>
                  </a:lnTo>
                  <a:lnTo>
                    <a:pt x="62" y="32"/>
                  </a:lnTo>
                  <a:lnTo>
                    <a:pt x="56" y="24"/>
                  </a:lnTo>
                  <a:lnTo>
                    <a:pt x="50" y="20"/>
                  </a:lnTo>
                  <a:lnTo>
                    <a:pt x="40" y="18"/>
                  </a:lnTo>
                  <a:lnTo>
                    <a:pt x="32" y="20"/>
                  </a:lnTo>
                  <a:lnTo>
                    <a:pt x="32" y="20"/>
                  </a:lnTo>
                  <a:lnTo>
                    <a:pt x="24" y="26"/>
                  </a:lnTo>
                  <a:lnTo>
                    <a:pt x="20" y="32"/>
                  </a:lnTo>
                  <a:lnTo>
                    <a:pt x="18" y="42"/>
                  </a:lnTo>
                  <a:lnTo>
                    <a:pt x="20" y="50"/>
                  </a:lnTo>
                  <a:lnTo>
                    <a:pt x="20" y="50"/>
                  </a:lnTo>
                  <a:lnTo>
                    <a:pt x="22" y="54"/>
                  </a:lnTo>
                  <a:lnTo>
                    <a:pt x="20" y="56"/>
                  </a:lnTo>
                  <a:lnTo>
                    <a:pt x="18" y="60"/>
                  </a:lnTo>
                  <a:lnTo>
                    <a:pt x="16" y="62"/>
                  </a:lnTo>
                  <a:lnTo>
                    <a:pt x="16" y="62"/>
                  </a:lnTo>
                  <a:lnTo>
                    <a:pt x="12" y="62"/>
                  </a:lnTo>
                  <a:lnTo>
                    <a:pt x="12" y="62"/>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73" name="Google Shape;473;p44"/>
            <p:cNvSpPr/>
            <p:nvPr/>
          </p:nvSpPr>
          <p:spPr>
            <a:xfrm>
              <a:off x="1258888" y="3765550"/>
              <a:ext cx="82550" cy="130175"/>
            </a:xfrm>
            <a:custGeom>
              <a:rect b="b" l="l" r="r" t="t"/>
              <a:pathLst>
                <a:path extrusionOk="0" h="82" w="52">
                  <a:moveTo>
                    <a:pt x="40" y="82"/>
                  </a:moveTo>
                  <a:lnTo>
                    <a:pt x="40" y="82"/>
                  </a:lnTo>
                  <a:lnTo>
                    <a:pt x="32" y="80"/>
                  </a:lnTo>
                  <a:lnTo>
                    <a:pt x="26" y="78"/>
                  </a:lnTo>
                  <a:lnTo>
                    <a:pt x="18" y="76"/>
                  </a:lnTo>
                  <a:lnTo>
                    <a:pt x="12" y="70"/>
                  </a:lnTo>
                  <a:lnTo>
                    <a:pt x="8" y="66"/>
                  </a:lnTo>
                  <a:lnTo>
                    <a:pt x="4" y="60"/>
                  </a:lnTo>
                  <a:lnTo>
                    <a:pt x="2" y="52"/>
                  </a:lnTo>
                  <a:lnTo>
                    <a:pt x="0" y="44"/>
                  </a:lnTo>
                  <a:lnTo>
                    <a:pt x="0" y="44"/>
                  </a:lnTo>
                  <a:lnTo>
                    <a:pt x="0" y="36"/>
                  </a:lnTo>
                  <a:lnTo>
                    <a:pt x="2" y="28"/>
                  </a:lnTo>
                  <a:lnTo>
                    <a:pt x="4" y="22"/>
                  </a:lnTo>
                  <a:lnTo>
                    <a:pt x="8" y="14"/>
                  </a:lnTo>
                  <a:lnTo>
                    <a:pt x="14" y="10"/>
                  </a:lnTo>
                  <a:lnTo>
                    <a:pt x="20" y="4"/>
                  </a:lnTo>
                  <a:lnTo>
                    <a:pt x="28" y="2"/>
                  </a:lnTo>
                  <a:lnTo>
                    <a:pt x="36" y="0"/>
                  </a:lnTo>
                  <a:lnTo>
                    <a:pt x="36" y="0"/>
                  </a:lnTo>
                  <a:lnTo>
                    <a:pt x="40" y="0"/>
                  </a:lnTo>
                  <a:lnTo>
                    <a:pt x="42" y="2"/>
                  </a:lnTo>
                  <a:lnTo>
                    <a:pt x="44" y="4"/>
                  </a:lnTo>
                  <a:lnTo>
                    <a:pt x="46" y="8"/>
                  </a:lnTo>
                  <a:lnTo>
                    <a:pt x="46" y="8"/>
                  </a:lnTo>
                  <a:lnTo>
                    <a:pt x="46" y="12"/>
                  </a:lnTo>
                  <a:lnTo>
                    <a:pt x="44" y="14"/>
                  </a:lnTo>
                  <a:lnTo>
                    <a:pt x="42" y="16"/>
                  </a:lnTo>
                  <a:lnTo>
                    <a:pt x="38" y="18"/>
                  </a:lnTo>
                  <a:lnTo>
                    <a:pt x="38" y="18"/>
                  </a:lnTo>
                  <a:lnTo>
                    <a:pt x="30" y="20"/>
                  </a:lnTo>
                  <a:lnTo>
                    <a:pt x="22" y="26"/>
                  </a:lnTo>
                  <a:lnTo>
                    <a:pt x="18" y="34"/>
                  </a:lnTo>
                  <a:lnTo>
                    <a:pt x="18" y="42"/>
                  </a:lnTo>
                  <a:lnTo>
                    <a:pt x="18" y="42"/>
                  </a:lnTo>
                  <a:lnTo>
                    <a:pt x="20" y="52"/>
                  </a:lnTo>
                  <a:lnTo>
                    <a:pt x="26" y="58"/>
                  </a:lnTo>
                  <a:lnTo>
                    <a:pt x="34" y="62"/>
                  </a:lnTo>
                  <a:lnTo>
                    <a:pt x="42" y="64"/>
                  </a:lnTo>
                  <a:lnTo>
                    <a:pt x="42" y="64"/>
                  </a:lnTo>
                  <a:lnTo>
                    <a:pt x="46" y="64"/>
                  </a:lnTo>
                  <a:lnTo>
                    <a:pt x="48" y="66"/>
                  </a:lnTo>
                  <a:lnTo>
                    <a:pt x="52" y="68"/>
                  </a:lnTo>
                  <a:lnTo>
                    <a:pt x="52" y="72"/>
                  </a:lnTo>
                  <a:lnTo>
                    <a:pt x="52" y="72"/>
                  </a:lnTo>
                  <a:lnTo>
                    <a:pt x="52" y="74"/>
                  </a:lnTo>
                  <a:lnTo>
                    <a:pt x="50" y="78"/>
                  </a:lnTo>
                  <a:lnTo>
                    <a:pt x="48" y="80"/>
                  </a:lnTo>
                  <a:lnTo>
                    <a:pt x="44" y="80"/>
                  </a:lnTo>
                  <a:lnTo>
                    <a:pt x="44" y="80"/>
                  </a:lnTo>
                  <a:lnTo>
                    <a:pt x="40" y="82"/>
                  </a:lnTo>
                  <a:lnTo>
                    <a:pt x="40" y="82"/>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74" name="Google Shape;474;p44"/>
            <p:cNvSpPr/>
            <p:nvPr/>
          </p:nvSpPr>
          <p:spPr>
            <a:xfrm>
              <a:off x="1138238" y="3606800"/>
              <a:ext cx="114300" cy="142875"/>
            </a:xfrm>
            <a:custGeom>
              <a:rect b="b" l="l" r="r" t="t"/>
              <a:pathLst>
                <a:path extrusionOk="0" h="90" w="72">
                  <a:moveTo>
                    <a:pt x="42" y="90"/>
                  </a:moveTo>
                  <a:lnTo>
                    <a:pt x="42" y="90"/>
                  </a:lnTo>
                  <a:lnTo>
                    <a:pt x="36" y="88"/>
                  </a:lnTo>
                  <a:lnTo>
                    <a:pt x="34" y="86"/>
                  </a:lnTo>
                  <a:lnTo>
                    <a:pt x="34" y="86"/>
                  </a:lnTo>
                  <a:lnTo>
                    <a:pt x="32" y="82"/>
                  </a:lnTo>
                  <a:lnTo>
                    <a:pt x="32" y="78"/>
                  </a:lnTo>
                  <a:lnTo>
                    <a:pt x="34" y="76"/>
                  </a:lnTo>
                  <a:lnTo>
                    <a:pt x="38" y="74"/>
                  </a:lnTo>
                  <a:lnTo>
                    <a:pt x="38" y="74"/>
                  </a:lnTo>
                  <a:lnTo>
                    <a:pt x="42" y="70"/>
                  </a:lnTo>
                  <a:lnTo>
                    <a:pt x="46" y="66"/>
                  </a:lnTo>
                  <a:lnTo>
                    <a:pt x="52" y="56"/>
                  </a:lnTo>
                  <a:lnTo>
                    <a:pt x="54" y="46"/>
                  </a:lnTo>
                  <a:lnTo>
                    <a:pt x="54" y="40"/>
                  </a:lnTo>
                  <a:lnTo>
                    <a:pt x="52" y="34"/>
                  </a:lnTo>
                  <a:lnTo>
                    <a:pt x="52" y="34"/>
                  </a:lnTo>
                  <a:lnTo>
                    <a:pt x="44" y="24"/>
                  </a:lnTo>
                  <a:lnTo>
                    <a:pt x="34" y="18"/>
                  </a:lnTo>
                  <a:lnTo>
                    <a:pt x="34" y="18"/>
                  </a:lnTo>
                  <a:lnTo>
                    <a:pt x="24" y="18"/>
                  </a:lnTo>
                  <a:lnTo>
                    <a:pt x="12" y="20"/>
                  </a:lnTo>
                  <a:lnTo>
                    <a:pt x="12" y="20"/>
                  </a:lnTo>
                  <a:lnTo>
                    <a:pt x="8" y="20"/>
                  </a:lnTo>
                  <a:lnTo>
                    <a:pt x="6" y="20"/>
                  </a:lnTo>
                  <a:lnTo>
                    <a:pt x="2" y="18"/>
                  </a:lnTo>
                  <a:lnTo>
                    <a:pt x="0" y="16"/>
                  </a:lnTo>
                  <a:lnTo>
                    <a:pt x="0" y="16"/>
                  </a:lnTo>
                  <a:lnTo>
                    <a:pt x="0" y="12"/>
                  </a:lnTo>
                  <a:lnTo>
                    <a:pt x="0" y="8"/>
                  </a:lnTo>
                  <a:lnTo>
                    <a:pt x="2" y="6"/>
                  </a:lnTo>
                  <a:lnTo>
                    <a:pt x="4" y="4"/>
                  </a:lnTo>
                  <a:lnTo>
                    <a:pt x="4" y="4"/>
                  </a:lnTo>
                  <a:lnTo>
                    <a:pt x="14" y="0"/>
                  </a:lnTo>
                  <a:lnTo>
                    <a:pt x="22" y="0"/>
                  </a:lnTo>
                  <a:lnTo>
                    <a:pt x="32" y="0"/>
                  </a:lnTo>
                  <a:lnTo>
                    <a:pt x="40" y="2"/>
                  </a:lnTo>
                  <a:lnTo>
                    <a:pt x="40" y="2"/>
                  </a:lnTo>
                  <a:lnTo>
                    <a:pt x="50" y="6"/>
                  </a:lnTo>
                  <a:lnTo>
                    <a:pt x="56" y="12"/>
                  </a:lnTo>
                  <a:lnTo>
                    <a:pt x="62" y="18"/>
                  </a:lnTo>
                  <a:lnTo>
                    <a:pt x="68" y="26"/>
                  </a:lnTo>
                  <a:lnTo>
                    <a:pt x="68" y="26"/>
                  </a:lnTo>
                  <a:lnTo>
                    <a:pt x="70" y="36"/>
                  </a:lnTo>
                  <a:lnTo>
                    <a:pt x="72" y="44"/>
                  </a:lnTo>
                  <a:lnTo>
                    <a:pt x="72" y="54"/>
                  </a:lnTo>
                  <a:lnTo>
                    <a:pt x="70" y="62"/>
                  </a:lnTo>
                  <a:lnTo>
                    <a:pt x="66" y="70"/>
                  </a:lnTo>
                  <a:lnTo>
                    <a:pt x="60" y="78"/>
                  </a:lnTo>
                  <a:lnTo>
                    <a:pt x="54" y="84"/>
                  </a:lnTo>
                  <a:lnTo>
                    <a:pt x="46" y="90"/>
                  </a:lnTo>
                  <a:lnTo>
                    <a:pt x="46" y="90"/>
                  </a:lnTo>
                  <a:lnTo>
                    <a:pt x="42" y="90"/>
                  </a:lnTo>
                  <a:lnTo>
                    <a:pt x="42" y="90"/>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75" name="Google Shape;475;p44"/>
            <p:cNvSpPr/>
            <p:nvPr/>
          </p:nvSpPr>
          <p:spPr>
            <a:xfrm>
              <a:off x="1274763" y="3629025"/>
              <a:ext cx="139700" cy="82550"/>
            </a:xfrm>
            <a:custGeom>
              <a:rect b="b" l="l" r="r" t="t"/>
              <a:pathLst>
                <a:path extrusionOk="0" h="52" w="88">
                  <a:moveTo>
                    <a:pt x="44" y="52"/>
                  </a:moveTo>
                  <a:lnTo>
                    <a:pt x="44" y="52"/>
                  </a:lnTo>
                  <a:lnTo>
                    <a:pt x="36" y="50"/>
                  </a:lnTo>
                  <a:lnTo>
                    <a:pt x="26" y="48"/>
                  </a:lnTo>
                  <a:lnTo>
                    <a:pt x="20" y="44"/>
                  </a:lnTo>
                  <a:lnTo>
                    <a:pt x="14" y="38"/>
                  </a:lnTo>
                  <a:lnTo>
                    <a:pt x="8" y="32"/>
                  </a:lnTo>
                  <a:lnTo>
                    <a:pt x="4" y="26"/>
                  </a:lnTo>
                  <a:lnTo>
                    <a:pt x="2" y="16"/>
                  </a:lnTo>
                  <a:lnTo>
                    <a:pt x="0" y="8"/>
                  </a:lnTo>
                  <a:lnTo>
                    <a:pt x="0" y="8"/>
                  </a:lnTo>
                  <a:lnTo>
                    <a:pt x="2" y="4"/>
                  </a:lnTo>
                  <a:lnTo>
                    <a:pt x="2" y="2"/>
                  </a:lnTo>
                  <a:lnTo>
                    <a:pt x="6" y="0"/>
                  </a:lnTo>
                  <a:lnTo>
                    <a:pt x="10" y="0"/>
                  </a:lnTo>
                  <a:lnTo>
                    <a:pt x="10" y="0"/>
                  </a:lnTo>
                  <a:lnTo>
                    <a:pt x="12" y="0"/>
                  </a:lnTo>
                  <a:lnTo>
                    <a:pt x="16" y="2"/>
                  </a:lnTo>
                  <a:lnTo>
                    <a:pt x="18" y="4"/>
                  </a:lnTo>
                  <a:lnTo>
                    <a:pt x="18" y="8"/>
                  </a:lnTo>
                  <a:lnTo>
                    <a:pt x="18" y="8"/>
                  </a:lnTo>
                  <a:lnTo>
                    <a:pt x="20" y="18"/>
                  </a:lnTo>
                  <a:lnTo>
                    <a:pt x="26" y="26"/>
                  </a:lnTo>
                  <a:lnTo>
                    <a:pt x="34" y="32"/>
                  </a:lnTo>
                  <a:lnTo>
                    <a:pt x="44" y="34"/>
                  </a:lnTo>
                  <a:lnTo>
                    <a:pt x="44" y="34"/>
                  </a:lnTo>
                  <a:lnTo>
                    <a:pt x="54" y="32"/>
                  </a:lnTo>
                  <a:lnTo>
                    <a:pt x="62" y="26"/>
                  </a:lnTo>
                  <a:lnTo>
                    <a:pt x="68" y="18"/>
                  </a:lnTo>
                  <a:lnTo>
                    <a:pt x="70" y="8"/>
                  </a:lnTo>
                  <a:lnTo>
                    <a:pt x="70" y="8"/>
                  </a:lnTo>
                  <a:lnTo>
                    <a:pt x="70" y="4"/>
                  </a:lnTo>
                  <a:lnTo>
                    <a:pt x="72" y="2"/>
                  </a:lnTo>
                  <a:lnTo>
                    <a:pt x="74" y="0"/>
                  </a:lnTo>
                  <a:lnTo>
                    <a:pt x="78" y="0"/>
                  </a:lnTo>
                  <a:lnTo>
                    <a:pt x="78" y="0"/>
                  </a:lnTo>
                  <a:lnTo>
                    <a:pt x="82" y="0"/>
                  </a:lnTo>
                  <a:lnTo>
                    <a:pt x="84" y="2"/>
                  </a:lnTo>
                  <a:lnTo>
                    <a:pt x="86" y="4"/>
                  </a:lnTo>
                  <a:lnTo>
                    <a:pt x="88" y="8"/>
                  </a:lnTo>
                  <a:lnTo>
                    <a:pt x="88" y="8"/>
                  </a:lnTo>
                  <a:lnTo>
                    <a:pt x="86" y="16"/>
                  </a:lnTo>
                  <a:lnTo>
                    <a:pt x="84" y="26"/>
                  </a:lnTo>
                  <a:lnTo>
                    <a:pt x="80" y="32"/>
                  </a:lnTo>
                  <a:lnTo>
                    <a:pt x="74" y="38"/>
                  </a:lnTo>
                  <a:lnTo>
                    <a:pt x="68" y="44"/>
                  </a:lnTo>
                  <a:lnTo>
                    <a:pt x="60" y="48"/>
                  </a:lnTo>
                  <a:lnTo>
                    <a:pt x="52" y="50"/>
                  </a:lnTo>
                  <a:lnTo>
                    <a:pt x="44" y="52"/>
                  </a:lnTo>
                  <a:lnTo>
                    <a:pt x="44" y="52"/>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76" name="Google Shape;476;p44"/>
            <p:cNvSpPr/>
            <p:nvPr/>
          </p:nvSpPr>
          <p:spPr>
            <a:xfrm>
              <a:off x="1154113" y="3032125"/>
              <a:ext cx="257175" cy="101600"/>
            </a:xfrm>
            <a:custGeom>
              <a:rect b="b" l="l" r="r" t="t"/>
              <a:pathLst>
                <a:path extrusionOk="0" h="64" w="162">
                  <a:moveTo>
                    <a:pt x="10" y="64"/>
                  </a:moveTo>
                  <a:lnTo>
                    <a:pt x="10" y="64"/>
                  </a:lnTo>
                  <a:lnTo>
                    <a:pt x="4" y="62"/>
                  </a:lnTo>
                  <a:lnTo>
                    <a:pt x="4" y="62"/>
                  </a:lnTo>
                  <a:lnTo>
                    <a:pt x="2" y="60"/>
                  </a:lnTo>
                  <a:lnTo>
                    <a:pt x="0" y="56"/>
                  </a:lnTo>
                  <a:lnTo>
                    <a:pt x="0" y="52"/>
                  </a:lnTo>
                  <a:lnTo>
                    <a:pt x="2" y="50"/>
                  </a:lnTo>
                  <a:lnTo>
                    <a:pt x="2" y="50"/>
                  </a:lnTo>
                  <a:lnTo>
                    <a:pt x="16" y="32"/>
                  </a:lnTo>
                  <a:lnTo>
                    <a:pt x="34" y="18"/>
                  </a:lnTo>
                  <a:lnTo>
                    <a:pt x="52" y="8"/>
                  </a:lnTo>
                  <a:lnTo>
                    <a:pt x="74" y="2"/>
                  </a:lnTo>
                  <a:lnTo>
                    <a:pt x="94" y="0"/>
                  </a:lnTo>
                  <a:lnTo>
                    <a:pt x="116" y="2"/>
                  </a:lnTo>
                  <a:lnTo>
                    <a:pt x="138" y="8"/>
                  </a:lnTo>
                  <a:lnTo>
                    <a:pt x="158" y="20"/>
                  </a:lnTo>
                  <a:lnTo>
                    <a:pt x="158" y="20"/>
                  </a:lnTo>
                  <a:lnTo>
                    <a:pt x="160" y="22"/>
                  </a:lnTo>
                  <a:lnTo>
                    <a:pt x="162" y="24"/>
                  </a:lnTo>
                  <a:lnTo>
                    <a:pt x="162" y="28"/>
                  </a:lnTo>
                  <a:lnTo>
                    <a:pt x="160" y="32"/>
                  </a:lnTo>
                  <a:lnTo>
                    <a:pt x="160" y="32"/>
                  </a:lnTo>
                  <a:lnTo>
                    <a:pt x="158" y="34"/>
                  </a:lnTo>
                  <a:lnTo>
                    <a:pt x="154" y="36"/>
                  </a:lnTo>
                  <a:lnTo>
                    <a:pt x="150" y="36"/>
                  </a:lnTo>
                  <a:lnTo>
                    <a:pt x="148" y="34"/>
                  </a:lnTo>
                  <a:lnTo>
                    <a:pt x="148" y="34"/>
                  </a:lnTo>
                  <a:lnTo>
                    <a:pt x="130" y="26"/>
                  </a:lnTo>
                  <a:lnTo>
                    <a:pt x="114" y="20"/>
                  </a:lnTo>
                  <a:lnTo>
                    <a:pt x="94" y="18"/>
                  </a:lnTo>
                  <a:lnTo>
                    <a:pt x="78" y="20"/>
                  </a:lnTo>
                  <a:lnTo>
                    <a:pt x="60" y="24"/>
                  </a:lnTo>
                  <a:lnTo>
                    <a:pt x="44" y="34"/>
                  </a:lnTo>
                  <a:lnTo>
                    <a:pt x="30" y="44"/>
                  </a:lnTo>
                  <a:lnTo>
                    <a:pt x="18" y="60"/>
                  </a:lnTo>
                  <a:lnTo>
                    <a:pt x="18" y="60"/>
                  </a:lnTo>
                  <a:lnTo>
                    <a:pt x="14" y="62"/>
                  </a:lnTo>
                  <a:lnTo>
                    <a:pt x="10" y="64"/>
                  </a:lnTo>
                  <a:lnTo>
                    <a:pt x="10" y="64"/>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77" name="Google Shape;477;p44"/>
            <p:cNvSpPr/>
            <p:nvPr/>
          </p:nvSpPr>
          <p:spPr>
            <a:xfrm>
              <a:off x="1135063" y="3063875"/>
              <a:ext cx="279400" cy="990600"/>
            </a:xfrm>
            <a:custGeom>
              <a:rect b="b" l="l" r="r" t="t"/>
              <a:pathLst>
                <a:path extrusionOk="0" h="624" w="176">
                  <a:moveTo>
                    <a:pt x="166" y="624"/>
                  </a:moveTo>
                  <a:lnTo>
                    <a:pt x="48" y="624"/>
                  </a:lnTo>
                  <a:lnTo>
                    <a:pt x="48" y="624"/>
                  </a:lnTo>
                  <a:lnTo>
                    <a:pt x="46" y="624"/>
                  </a:lnTo>
                  <a:lnTo>
                    <a:pt x="42" y="622"/>
                  </a:lnTo>
                  <a:lnTo>
                    <a:pt x="40" y="618"/>
                  </a:lnTo>
                  <a:lnTo>
                    <a:pt x="40" y="616"/>
                  </a:lnTo>
                  <a:lnTo>
                    <a:pt x="40" y="514"/>
                  </a:lnTo>
                  <a:lnTo>
                    <a:pt x="40" y="514"/>
                  </a:lnTo>
                  <a:lnTo>
                    <a:pt x="30" y="508"/>
                  </a:lnTo>
                  <a:lnTo>
                    <a:pt x="22" y="498"/>
                  </a:lnTo>
                  <a:lnTo>
                    <a:pt x="14" y="488"/>
                  </a:lnTo>
                  <a:lnTo>
                    <a:pt x="8" y="478"/>
                  </a:lnTo>
                  <a:lnTo>
                    <a:pt x="4" y="468"/>
                  </a:lnTo>
                  <a:lnTo>
                    <a:pt x="0" y="456"/>
                  </a:lnTo>
                  <a:lnTo>
                    <a:pt x="0" y="444"/>
                  </a:lnTo>
                  <a:lnTo>
                    <a:pt x="0" y="430"/>
                  </a:lnTo>
                  <a:lnTo>
                    <a:pt x="0" y="430"/>
                  </a:lnTo>
                  <a:lnTo>
                    <a:pt x="2" y="428"/>
                  </a:lnTo>
                  <a:lnTo>
                    <a:pt x="4" y="424"/>
                  </a:lnTo>
                  <a:lnTo>
                    <a:pt x="6" y="424"/>
                  </a:lnTo>
                  <a:lnTo>
                    <a:pt x="10" y="422"/>
                  </a:lnTo>
                  <a:lnTo>
                    <a:pt x="10" y="422"/>
                  </a:lnTo>
                  <a:lnTo>
                    <a:pt x="14" y="424"/>
                  </a:lnTo>
                  <a:lnTo>
                    <a:pt x="16" y="426"/>
                  </a:lnTo>
                  <a:lnTo>
                    <a:pt x="18" y="430"/>
                  </a:lnTo>
                  <a:lnTo>
                    <a:pt x="18" y="432"/>
                  </a:lnTo>
                  <a:lnTo>
                    <a:pt x="18" y="432"/>
                  </a:lnTo>
                  <a:lnTo>
                    <a:pt x="18" y="444"/>
                  </a:lnTo>
                  <a:lnTo>
                    <a:pt x="18" y="454"/>
                  </a:lnTo>
                  <a:lnTo>
                    <a:pt x="22" y="464"/>
                  </a:lnTo>
                  <a:lnTo>
                    <a:pt x="26" y="472"/>
                  </a:lnTo>
                  <a:lnTo>
                    <a:pt x="30" y="482"/>
                  </a:lnTo>
                  <a:lnTo>
                    <a:pt x="38" y="488"/>
                  </a:lnTo>
                  <a:lnTo>
                    <a:pt x="44" y="496"/>
                  </a:lnTo>
                  <a:lnTo>
                    <a:pt x="54" y="502"/>
                  </a:lnTo>
                  <a:lnTo>
                    <a:pt x="54" y="502"/>
                  </a:lnTo>
                  <a:lnTo>
                    <a:pt x="56" y="504"/>
                  </a:lnTo>
                  <a:lnTo>
                    <a:pt x="58" y="510"/>
                  </a:lnTo>
                  <a:lnTo>
                    <a:pt x="58" y="606"/>
                  </a:lnTo>
                  <a:lnTo>
                    <a:pt x="158" y="606"/>
                  </a:lnTo>
                  <a:lnTo>
                    <a:pt x="158" y="10"/>
                  </a:lnTo>
                  <a:lnTo>
                    <a:pt x="158" y="10"/>
                  </a:lnTo>
                  <a:lnTo>
                    <a:pt x="158" y="6"/>
                  </a:lnTo>
                  <a:lnTo>
                    <a:pt x="160" y="4"/>
                  </a:lnTo>
                  <a:lnTo>
                    <a:pt x="162" y="2"/>
                  </a:lnTo>
                  <a:lnTo>
                    <a:pt x="166" y="0"/>
                  </a:lnTo>
                  <a:lnTo>
                    <a:pt x="166" y="0"/>
                  </a:lnTo>
                  <a:lnTo>
                    <a:pt x="170" y="2"/>
                  </a:lnTo>
                  <a:lnTo>
                    <a:pt x="172" y="4"/>
                  </a:lnTo>
                  <a:lnTo>
                    <a:pt x="174" y="6"/>
                  </a:lnTo>
                  <a:lnTo>
                    <a:pt x="176" y="10"/>
                  </a:lnTo>
                  <a:lnTo>
                    <a:pt x="176" y="616"/>
                  </a:lnTo>
                  <a:lnTo>
                    <a:pt x="176" y="616"/>
                  </a:lnTo>
                  <a:lnTo>
                    <a:pt x="174" y="618"/>
                  </a:lnTo>
                  <a:lnTo>
                    <a:pt x="172" y="622"/>
                  </a:lnTo>
                  <a:lnTo>
                    <a:pt x="170" y="624"/>
                  </a:lnTo>
                  <a:lnTo>
                    <a:pt x="166" y="624"/>
                  </a:lnTo>
                  <a:lnTo>
                    <a:pt x="166" y="624"/>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78" name="Google Shape;478;p44"/>
            <p:cNvSpPr/>
            <p:nvPr/>
          </p:nvSpPr>
          <p:spPr>
            <a:xfrm>
              <a:off x="1449388" y="3867150"/>
              <a:ext cx="196850" cy="187325"/>
            </a:xfrm>
            <a:custGeom>
              <a:rect b="b" l="l" r="r" t="t"/>
              <a:pathLst>
                <a:path extrusionOk="0" h="118" w="124">
                  <a:moveTo>
                    <a:pt x="116" y="118"/>
                  </a:moveTo>
                  <a:lnTo>
                    <a:pt x="10" y="118"/>
                  </a:lnTo>
                  <a:lnTo>
                    <a:pt x="10" y="118"/>
                  </a:lnTo>
                  <a:lnTo>
                    <a:pt x="6" y="118"/>
                  </a:lnTo>
                  <a:lnTo>
                    <a:pt x="2" y="116"/>
                  </a:lnTo>
                  <a:lnTo>
                    <a:pt x="0" y="112"/>
                  </a:lnTo>
                  <a:lnTo>
                    <a:pt x="0" y="110"/>
                  </a:lnTo>
                  <a:lnTo>
                    <a:pt x="0" y="32"/>
                  </a:lnTo>
                  <a:lnTo>
                    <a:pt x="0" y="32"/>
                  </a:lnTo>
                  <a:lnTo>
                    <a:pt x="0" y="28"/>
                  </a:lnTo>
                  <a:lnTo>
                    <a:pt x="2" y="26"/>
                  </a:lnTo>
                  <a:lnTo>
                    <a:pt x="6" y="24"/>
                  </a:lnTo>
                  <a:lnTo>
                    <a:pt x="10" y="24"/>
                  </a:lnTo>
                  <a:lnTo>
                    <a:pt x="10" y="24"/>
                  </a:lnTo>
                  <a:lnTo>
                    <a:pt x="12" y="24"/>
                  </a:lnTo>
                  <a:lnTo>
                    <a:pt x="16" y="26"/>
                  </a:lnTo>
                  <a:lnTo>
                    <a:pt x="18" y="28"/>
                  </a:lnTo>
                  <a:lnTo>
                    <a:pt x="18" y="32"/>
                  </a:lnTo>
                  <a:lnTo>
                    <a:pt x="18" y="100"/>
                  </a:lnTo>
                  <a:lnTo>
                    <a:pt x="106" y="100"/>
                  </a:lnTo>
                  <a:lnTo>
                    <a:pt x="106" y="8"/>
                  </a:lnTo>
                  <a:lnTo>
                    <a:pt x="106" y="8"/>
                  </a:lnTo>
                  <a:lnTo>
                    <a:pt x="106" y="4"/>
                  </a:lnTo>
                  <a:lnTo>
                    <a:pt x="108" y="2"/>
                  </a:lnTo>
                  <a:lnTo>
                    <a:pt x="112" y="0"/>
                  </a:lnTo>
                  <a:lnTo>
                    <a:pt x="116" y="0"/>
                  </a:lnTo>
                  <a:lnTo>
                    <a:pt x="116" y="0"/>
                  </a:lnTo>
                  <a:lnTo>
                    <a:pt x="118" y="0"/>
                  </a:lnTo>
                  <a:lnTo>
                    <a:pt x="122" y="2"/>
                  </a:lnTo>
                  <a:lnTo>
                    <a:pt x="124" y="4"/>
                  </a:lnTo>
                  <a:lnTo>
                    <a:pt x="124" y="8"/>
                  </a:lnTo>
                  <a:lnTo>
                    <a:pt x="124" y="110"/>
                  </a:lnTo>
                  <a:lnTo>
                    <a:pt x="124" y="110"/>
                  </a:lnTo>
                  <a:lnTo>
                    <a:pt x="124" y="112"/>
                  </a:lnTo>
                  <a:lnTo>
                    <a:pt x="122" y="116"/>
                  </a:lnTo>
                  <a:lnTo>
                    <a:pt x="118" y="118"/>
                  </a:lnTo>
                  <a:lnTo>
                    <a:pt x="116" y="118"/>
                  </a:lnTo>
                  <a:lnTo>
                    <a:pt x="116" y="118"/>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79" name="Google Shape;479;p44"/>
            <p:cNvSpPr/>
            <p:nvPr/>
          </p:nvSpPr>
          <p:spPr>
            <a:xfrm>
              <a:off x="1449388" y="3051175"/>
              <a:ext cx="422275" cy="898525"/>
            </a:xfrm>
            <a:custGeom>
              <a:rect b="b" l="l" r="r" t="t"/>
              <a:pathLst>
                <a:path extrusionOk="0" h="566" w="266">
                  <a:moveTo>
                    <a:pt x="10" y="566"/>
                  </a:moveTo>
                  <a:lnTo>
                    <a:pt x="10" y="566"/>
                  </a:lnTo>
                  <a:lnTo>
                    <a:pt x="6" y="564"/>
                  </a:lnTo>
                  <a:lnTo>
                    <a:pt x="2" y="562"/>
                  </a:lnTo>
                  <a:lnTo>
                    <a:pt x="0" y="560"/>
                  </a:lnTo>
                  <a:lnTo>
                    <a:pt x="0" y="556"/>
                  </a:lnTo>
                  <a:lnTo>
                    <a:pt x="0" y="10"/>
                  </a:lnTo>
                  <a:lnTo>
                    <a:pt x="0" y="10"/>
                  </a:lnTo>
                  <a:lnTo>
                    <a:pt x="0" y="6"/>
                  </a:lnTo>
                  <a:lnTo>
                    <a:pt x="4" y="2"/>
                  </a:lnTo>
                  <a:lnTo>
                    <a:pt x="4" y="2"/>
                  </a:lnTo>
                  <a:lnTo>
                    <a:pt x="6" y="2"/>
                  </a:lnTo>
                  <a:lnTo>
                    <a:pt x="10" y="0"/>
                  </a:lnTo>
                  <a:lnTo>
                    <a:pt x="10" y="0"/>
                  </a:lnTo>
                  <a:lnTo>
                    <a:pt x="36" y="4"/>
                  </a:lnTo>
                  <a:lnTo>
                    <a:pt x="62" y="10"/>
                  </a:lnTo>
                  <a:lnTo>
                    <a:pt x="86" y="18"/>
                  </a:lnTo>
                  <a:lnTo>
                    <a:pt x="110" y="30"/>
                  </a:lnTo>
                  <a:lnTo>
                    <a:pt x="132" y="42"/>
                  </a:lnTo>
                  <a:lnTo>
                    <a:pt x="154" y="56"/>
                  </a:lnTo>
                  <a:lnTo>
                    <a:pt x="174" y="74"/>
                  </a:lnTo>
                  <a:lnTo>
                    <a:pt x="192" y="92"/>
                  </a:lnTo>
                  <a:lnTo>
                    <a:pt x="208" y="112"/>
                  </a:lnTo>
                  <a:lnTo>
                    <a:pt x="222" y="132"/>
                  </a:lnTo>
                  <a:lnTo>
                    <a:pt x="236" y="156"/>
                  </a:lnTo>
                  <a:lnTo>
                    <a:pt x="246" y="178"/>
                  </a:lnTo>
                  <a:lnTo>
                    <a:pt x="254" y="204"/>
                  </a:lnTo>
                  <a:lnTo>
                    <a:pt x="260" y="230"/>
                  </a:lnTo>
                  <a:lnTo>
                    <a:pt x="264" y="256"/>
                  </a:lnTo>
                  <a:lnTo>
                    <a:pt x="266" y="282"/>
                  </a:lnTo>
                  <a:lnTo>
                    <a:pt x="266" y="282"/>
                  </a:lnTo>
                  <a:lnTo>
                    <a:pt x="264" y="302"/>
                  </a:lnTo>
                  <a:lnTo>
                    <a:pt x="264" y="320"/>
                  </a:lnTo>
                  <a:lnTo>
                    <a:pt x="260" y="338"/>
                  </a:lnTo>
                  <a:lnTo>
                    <a:pt x="256" y="358"/>
                  </a:lnTo>
                  <a:lnTo>
                    <a:pt x="250" y="374"/>
                  </a:lnTo>
                  <a:lnTo>
                    <a:pt x="244" y="392"/>
                  </a:lnTo>
                  <a:lnTo>
                    <a:pt x="236" y="408"/>
                  </a:lnTo>
                  <a:lnTo>
                    <a:pt x="226" y="426"/>
                  </a:lnTo>
                  <a:lnTo>
                    <a:pt x="216" y="440"/>
                  </a:lnTo>
                  <a:lnTo>
                    <a:pt x="206" y="456"/>
                  </a:lnTo>
                  <a:lnTo>
                    <a:pt x="194" y="470"/>
                  </a:lnTo>
                  <a:lnTo>
                    <a:pt x="180" y="484"/>
                  </a:lnTo>
                  <a:lnTo>
                    <a:pt x="166" y="496"/>
                  </a:lnTo>
                  <a:lnTo>
                    <a:pt x="152" y="508"/>
                  </a:lnTo>
                  <a:lnTo>
                    <a:pt x="136" y="520"/>
                  </a:lnTo>
                  <a:lnTo>
                    <a:pt x="120" y="530"/>
                  </a:lnTo>
                  <a:lnTo>
                    <a:pt x="120" y="530"/>
                  </a:lnTo>
                  <a:lnTo>
                    <a:pt x="116" y="532"/>
                  </a:lnTo>
                  <a:lnTo>
                    <a:pt x="112" y="530"/>
                  </a:lnTo>
                  <a:lnTo>
                    <a:pt x="110" y="530"/>
                  </a:lnTo>
                  <a:lnTo>
                    <a:pt x="108" y="526"/>
                  </a:lnTo>
                  <a:lnTo>
                    <a:pt x="108" y="526"/>
                  </a:lnTo>
                  <a:lnTo>
                    <a:pt x="106" y="524"/>
                  </a:lnTo>
                  <a:lnTo>
                    <a:pt x="106" y="520"/>
                  </a:lnTo>
                  <a:lnTo>
                    <a:pt x="108" y="516"/>
                  </a:lnTo>
                  <a:lnTo>
                    <a:pt x="110" y="514"/>
                  </a:lnTo>
                  <a:lnTo>
                    <a:pt x="110" y="514"/>
                  </a:lnTo>
                  <a:lnTo>
                    <a:pt x="140" y="494"/>
                  </a:lnTo>
                  <a:lnTo>
                    <a:pt x="168" y="472"/>
                  </a:lnTo>
                  <a:lnTo>
                    <a:pt x="192" y="446"/>
                  </a:lnTo>
                  <a:lnTo>
                    <a:pt x="210" y="416"/>
                  </a:lnTo>
                  <a:lnTo>
                    <a:pt x="226" y="386"/>
                  </a:lnTo>
                  <a:lnTo>
                    <a:pt x="238" y="352"/>
                  </a:lnTo>
                  <a:lnTo>
                    <a:pt x="246" y="318"/>
                  </a:lnTo>
                  <a:lnTo>
                    <a:pt x="248" y="300"/>
                  </a:lnTo>
                  <a:lnTo>
                    <a:pt x="248" y="282"/>
                  </a:lnTo>
                  <a:lnTo>
                    <a:pt x="248" y="282"/>
                  </a:lnTo>
                  <a:lnTo>
                    <a:pt x="246" y="258"/>
                  </a:lnTo>
                  <a:lnTo>
                    <a:pt x="244" y="234"/>
                  </a:lnTo>
                  <a:lnTo>
                    <a:pt x="238" y="210"/>
                  </a:lnTo>
                  <a:lnTo>
                    <a:pt x="230" y="188"/>
                  </a:lnTo>
                  <a:lnTo>
                    <a:pt x="220" y="166"/>
                  </a:lnTo>
                  <a:lnTo>
                    <a:pt x="210" y="146"/>
                  </a:lnTo>
                  <a:lnTo>
                    <a:pt x="196" y="126"/>
                  </a:lnTo>
                  <a:lnTo>
                    <a:pt x="182" y="108"/>
                  </a:lnTo>
                  <a:lnTo>
                    <a:pt x="166" y="90"/>
                  </a:lnTo>
                  <a:lnTo>
                    <a:pt x="148" y="74"/>
                  </a:lnTo>
                  <a:lnTo>
                    <a:pt x="128" y="62"/>
                  </a:lnTo>
                  <a:lnTo>
                    <a:pt x="108" y="48"/>
                  </a:lnTo>
                  <a:lnTo>
                    <a:pt x="88" y="38"/>
                  </a:lnTo>
                  <a:lnTo>
                    <a:pt x="66" y="30"/>
                  </a:lnTo>
                  <a:lnTo>
                    <a:pt x="42" y="24"/>
                  </a:lnTo>
                  <a:lnTo>
                    <a:pt x="18" y="20"/>
                  </a:lnTo>
                  <a:lnTo>
                    <a:pt x="18" y="556"/>
                  </a:lnTo>
                  <a:lnTo>
                    <a:pt x="18" y="556"/>
                  </a:lnTo>
                  <a:lnTo>
                    <a:pt x="18" y="560"/>
                  </a:lnTo>
                  <a:lnTo>
                    <a:pt x="16" y="562"/>
                  </a:lnTo>
                  <a:lnTo>
                    <a:pt x="12" y="564"/>
                  </a:lnTo>
                  <a:lnTo>
                    <a:pt x="10" y="566"/>
                  </a:lnTo>
                  <a:lnTo>
                    <a:pt x="10" y="566"/>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80" name="Google Shape;480;p44"/>
            <p:cNvSpPr/>
            <p:nvPr/>
          </p:nvSpPr>
          <p:spPr>
            <a:xfrm>
              <a:off x="1547813" y="3136900"/>
              <a:ext cx="120650" cy="85725"/>
            </a:xfrm>
            <a:custGeom>
              <a:rect b="b" l="l" r="r" t="t"/>
              <a:pathLst>
                <a:path extrusionOk="0" h="54" w="76">
                  <a:moveTo>
                    <a:pt x="68" y="54"/>
                  </a:moveTo>
                  <a:lnTo>
                    <a:pt x="68" y="54"/>
                  </a:lnTo>
                  <a:lnTo>
                    <a:pt x="62" y="52"/>
                  </a:lnTo>
                  <a:lnTo>
                    <a:pt x="62" y="52"/>
                  </a:lnTo>
                  <a:lnTo>
                    <a:pt x="36" y="32"/>
                  </a:lnTo>
                  <a:lnTo>
                    <a:pt x="6" y="18"/>
                  </a:lnTo>
                  <a:lnTo>
                    <a:pt x="6" y="18"/>
                  </a:lnTo>
                  <a:lnTo>
                    <a:pt x="4" y="16"/>
                  </a:lnTo>
                  <a:lnTo>
                    <a:pt x="2" y="12"/>
                  </a:lnTo>
                  <a:lnTo>
                    <a:pt x="0" y="8"/>
                  </a:lnTo>
                  <a:lnTo>
                    <a:pt x="2" y="6"/>
                  </a:lnTo>
                  <a:lnTo>
                    <a:pt x="2" y="6"/>
                  </a:lnTo>
                  <a:lnTo>
                    <a:pt x="4" y="2"/>
                  </a:lnTo>
                  <a:lnTo>
                    <a:pt x="6" y="0"/>
                  </a:lnTo>
                  <a:lnTo>
                    <a:pt x="10" y="0"/>
                  </a:lnTo>
                  <a:lnTo>
                    <a:pt x="14" y="0"/>
                  </a:lnTo>
                  <a:lnTo>
                    <a:pt x="14" y="0"/>
                  </a:lnTo>
                  <a:lnTo>
                    <a:pt x="44" y="18"/>
                  </a:lnTo>
                  <a:lnTo>
                    <a:pt x="74" y="38"/>
                  </a:lnTo>
                  <a:lnTo>
                    <a:pt x="74" y="38"/>
                  </a:lnTo>
                  <a:lnTo>
                    <a:pt x="76" y="40"/>
                  </a:lnTo>
                  <a:lnTo>
                    <a:pt x="76" y="44"/>
                  </a:lnTo>
                  <a:lnTo>
                    <a:pt x="76" y="46"/>
                  </a:lnTo>
                  <a:lnTo>
                    <a:pt x="74" y="50"/>
                  </a:lnTo>
                  <a:lnTo>
                    <a:pt x="74" y="50"/>
                  </a:lnTo>
                  <a:lnTo>
                    <a:pt x="72" y="52"/>
                  </a:lnTo>
                  <a:lnTo>
                    <a:pt x="68" y="54"/>
                  </a:lnTo>
                  <a:lnTo>
                    <a:pt x="68" y="54"/>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81" name="Google Shape;481;p44"/>
            <p:cNvSpPr/>
            <p:nvPr/>
          </p:nvSpPr>
          <p:spPr>
            <a:xfrm>
              <a:off x="1455738" y="3492500"/>
              <a:ext cx="215900" cy="555625"/>
            </a:xfrm>
            <a:custGeom>
              <a:rect b="b" l="l" r="r" t="t"/>
              <a:pathLst>
                <a:path extrusionOk="0" h="350" w="136">
                  <a:moveTo>
                    <a:pt x="42" y="350"/>
                  </a:moveTo>
                  <a:lnTo>
                    <a:pt x="42" y="350"/>
                  </a:lnTo>
                  <a:lnTo>
                    <a:pt x="40" y="350"/>
                  </a:lnTo>
                  <a:lnTo>
                    <a:pt x="36" y="348"/>
                  </a:lnTo>
                  <a:lnTo>
                    <a:pt x="34" y="346"/>
                  </a:lnTo>
                  <a:lnTo>
                    <a:pt x="34" y="342"/>
                  </a:lnTo>
                  <a:lnTo>
                    <a:pt x="34" y="134"/>
                  </a:lnTo>
                  <a:lnTo>
                    <a:pt x="34" y="134"/>
                  </a:lnTo>
                  <a:lnTo>
                    <a:pt x="34" y="118"/>
                  </a:lnTo>
                  <a:lnTo>
                    <a:pt x="36" y="100"/>
                  </a:lnTo>
                  <a:lnTo>
                    <a:pt x="40" y="80"/>
                  </a:lnTo>
                  <a:lnTo>
                    <a:pt x="8" y="80"/>
                  </a:lnTo>
                  <a:lnTo>
                    <a:pt x="8" y="80"/>
                  </a:lnTo>
                  <a:lnTo>
                    <a:pt x="6" y="80"/>
                  </a:lnTo>
                  <a:lnTo>
                    <a:pt x="2" y="78"/>
                  </a:lnTo>
                  <a:lnTo>
                    <a:pt x="0" y="76"/>
                  </a:lnTo>
                  <a:lnTo>
                    <a:pt x="0" y="72"/>
                  </a:lnTo>
                  <a:lnTo>
                    <a:pt x="0" y="72"/>
                  </a:lnTo>
                  <a:lnTo>
                    <a:pt x="0" y="68"/>
                  </a:lnTo>
                  <a:lnTo>
                    <a:pt x="2" y="66"/>
                  </a:lnTo>
                  <a:lnTo>
                    <a:pt x="6" y="64"/>
                  </a:lnTo>
                  <a:lnTo>
                    <a:pt x="8" y="62"/>
                  </a:lnTo>
                  <a:lnTo>
                    <a:pt x="44" y="62"/>
                  </a:lnTo>
                  <a:lnTo>
                    <a:pt x="44" y="62"/>
                  </a:lnTo>
                  <a:lnTo>
                    <a:pt x="52" y="42"/>
                  </a:lnTo>
                  <a:lnTo>
                    <a:pt x="62" y="24"/>
                  </a:lnTo>
                  <a:lnTo>
                    <a:pt x="68" y="18"/>
                  </a:lnTo>
                  <a:lnTo>
                    <a:pt x="74" y="10"/>
                  </a:lnTo>
                  <a:lnTo>
                    <a:pt x="84" y="6"/>
                  </a:lnTo>
                  <a:lnTo>
                    <a:pt x="92" y="2"/>
                  </a:lnTo>
                  <a:lnTo>
                    <a:pt x="92" y="2"/>
                  </a:lnTo>
                  <a:lnTo>
                    <a:pt x="106" y="0"/>
                  </a:lnTo>
                  <a:lnTo>
                    <a:pt x="118" y="2"/>
                  </a:lnTo>
                  <a:lnTo>
                    <a:pt x="126" y="6"/>
                  </a:lnTo>
                  <a:lnTo>
                    <a:pt x="130" y="10"/>
                  </a:lnTo>
                  <a:lnTo>
                    <a:pt x="130" y="10"/>
                  </a:lnTo>
                  <a:lnTo>
                    <a:pt x="134" y="18"/>
                  </a:lnTo>
                  <a:lnTo>
                    <a:pt x="136" y="26"/>
                  </a:lnTo>
                  <a:lnTo>
                    <a:pt x="136" y="36"/>
                  </a:lnTo>
                  <a:lnTo>
                    <a:pt x="132" y="46"/>
                  </a:lnTo>
                  <a:lnTo>
                    <a:pt x="132" y="46"/>
                  </a:lnTo>
                  <a:lnTo>
                    <a:pt x="124" y="58"/>
                  </a:lnTo>
                  <a:lnTo>
                    <a:pt x="118" y="64"/>
                  </a:lnTo>
                  <a:lnTo>
                    <a:pt x="110" y="70"/>
                  </a:lnTo>
                  <a:lnTo>
                    <a:pt x="102" y="74"/>
                  </a:lnTo>
                  <a:lnTo>
                    <a:pt x="94" y="78"/>
                  </a:lnTo>
                  <a:lnTo>
                    <a:pt x="82" y="80"/>
                  </a:lnTo>
                  <a:lnTo>
                    <a:pt x="72" y="80"/>
                  </a:lnTo>
                  <a:lnTo>
                    <a:pt x="58" y="80"/>
                  </a:lnTo>
                  <a:lnTo>
                    <a:pt x="58" y="80"/>
                  </a:lnTo>
                  <a:lnTo>
                    <a:pt x="54" y="110"/>
                  </a:lnTo>
                  <a:lnTo>
                    <a:pt x="52" y="134"/>
                  </a:lnTo>
                  <a:lnTo>
                    <a:pt x="52" y="342"/>
                  </a:lnTo>
                  <a:lnTo>
                    <a:pt x="52" y="342"/>
                  </a:lnTo>
                  <a:lnTo>
                    <a:pt x="50" y="346"/>
                  </a:lnTo>
                  <a:lnTo>
                    <a:pt x="50" y="348"/>
                  </a:lnTo>
                  <a:lnTo>
                    <a:pt x="46" y="350"/>
                  </a:lnTo>
                  <a:lnTo>
                    <a:pt x="42" y="350"/>
                  </a:lnTo>
                  <a:lnTo>
                    <a:pt x="42" y="350"/>
                  </a:lnTo>
                  <a:close/>
                  <a:moveTo>
                    <a:pt x="62" y="62"/>
                  </a:moveTo>
                  <a:lnTo>
                    <a:pt x="72" y="62"/>
                  </a:lnTo>
                  <a:lnTo>
                    <a:pt x="72" y="62"/>
                  </a:lnTo>
                  <a:lnTo>
                    <a:pt x="88" y="60"/>
                  </a:lnTo>
                  <a:lnTo>
                    <a:pt x="100" y="56"/>
                  </a:lnTo>
                  <a:lnTo>
                    <a:pt x="110" y="48"/>
                  </a:lnTo>
                  <a:lnTo>
                    <a:pt x="116" y="38"/>
                  </a:lnTo>
                  <a:lnTo>
                    <a:pt x="116" y="38"/>
                  </a:lnTo>
                  <a:lnTo>
                    <a:pt x="118" y="28"/>
                  </a:lnTo>
                  <a:lnTo>
                    <a:pt x="118" y="24"/>
                  </a:lnTo>
                  <a:lnTo>
                    <a:pt x="116" y="22"/>
                  </a:lnTo>
                  <a:lnTo>
                    <a:pt x="116" y="22"/>
                  </a:lnTo>
                  <a:lnTo>
                    <a:pt x="112" y="20"/>
                  </a:lnTo>
                  <a:lnTo>
                    <a:pt x="108" y="18"/>
                  </a:lnTo>
                  <a:lnTo>
                    <a:pt x="96" y="20"/>
                  </a:lnTo>
                  <a:lnTo>
                    <a:pt x="96" y="20"/>
                  </a:lnTo>
                  <a:lnTo>
                    <a:pt x="90" y="22"/>
                  </a:lnTo>
                  <a:lnTo>
                    <a:pt x="86" y="26"/>
                  </a:lnTo>
                  <a:lnTo>
                    <a:pt x="76" y="36"/>
                  </a:lnTo>
                  <a:lnTo>
                    <a:pt x="68" y="48"/>
                  </a:lnTo>
                  <a:lnTo>
                    <a:pt x="62" y="62"/>
                  </a:lnTo>
                  <a:lnTo>
                    <a:pt x="62" y="62"/>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82" name="Google Shape;482;p44"/>
            <p:cNvSpPr/>
            <p:nvPr/>
          </p:nvSpPr>
          <p:spPr>
            <a:xfrm>
              <a:off x="1230313" y="4083050"/>
              <a:ext cx="352425" cy="215900"/>
            </a:xfrm>
            <a:custGeom>
              <a:rect b="b" l="l" r="r" t="t"/>
              <a:pathLst>
                <a:path extrusionOk="0" h="136" w="222">
                  <a:moveTo>
                    <a:pt x="188" y="136"/>
                  </a:moveTo>
                  <a:lnTo>
                    <a:pt x="34" y="136"/>
                  </a:lnTo>
                  <a:lnTo>
                    <a:pt x="34" y="136"/>
                  </a:lnTo>
                  <a:lnTo>
                    <a:pt x="28" y="134"/>
                  </a:lnTo>
                  <a:lnTo>
                    <a:pt x="22" y="132"/>
                  </a:lnTo>
                  <a:lnTo>
                    <a:pt x="16" y="130"/>
                  </a:lnTo>
                  <a:lnTo>
                    <a:pt x="10" y="126"/>
                  </a:lnTo>
                  <a:lnTo>
                    <a:pt x="6" y="120"/>
                  </a:lnTo>
                  <a:lnTo>
                    <a:pt x="2" y="114"/>
                  </a:lnTo>
                  <a:lnTo>
                    <a:pt x="0" y="108"/>
                  </a:lnTo>
                  <a:lnTo>
                    <a:pt x="0" y="100"/>
                  </a:lnTo>
                  <a:lnTo>
                    <a:pt x="0" y="8"/>
                  </a:lnTo>
                  <a:lnTo>
                    <a:pt x="0" y="8"/>
                  </a:lnTo>
                  <a:lnTo>
                    <a:pt x="0" y="4"/>
                  </a:lnTo>
                  <a:lnTo>
                    <a:pt x="2" y="2"/>
                  </a:lnTo>
                  <a:lnTo>
                    <a:pt x="6" y="0"/>
                  </a:lnTo>
                  <a:lnTo>
                    <a:pt x="10" y="0"/>
                  </a:lnTo>
                  <a:lnTo>
                    <a:pt x="214" y="0"/>
                  </a:lnTo>
                  <a:lnTo>
                    <a:pt x="214" y="0"/>
                  </a:lnTo>
                  <a:lnTo>
                    <a:pt x="218" y="0"/>
                  </a:lnTo>
                  <a:lnTo>
                    <a:pt x="220" y="2"/>
                  </a:lnTo>
                  <a:lnTo>
                    <a:pt x="222" y="4"/>
                  </a:lnTo>
                  <a:lnTo>
                    <a:pt x="222" y="8"/>
                  </a:lnTo>
                  <a:lnTo>
                    <a:pt x="222" y="100"/>
                  </a:lnTo>
                  <a:lnTo>
                    <a:pt x="222" y="100"/>
                  </a:lnTo>
                  <a:lnTo>
                    <a:pt x="222" y="108"/>
                  </a:lnTo>
                  <a:lnTo>
                    <a:pt x="220" y="114"/>
                  </a:lnTo>
                  <a:lnTo>
                    <a:pt x="216" y="120"/>
                  </a:lnTo>
                  <a:lnTo>
                    <a:pt x="212" y="126"/>
                  </a:lnTo>
                  <a:lnTo>
                    <a:pt x="208" y="130"/>
                  </a:lnTo>
                  <a:lnTo>
                    <a:pt x="202" y="132"/>
                  </a:lnTo>
                  <a:lnTo>
                    <a:pt x="194" y="134"/>
                  </a:lnTo>
                  <a:lnTo>
                    <a:pt x="188" y="136"/>
                  </a:lnTo>
                  <a:lnTo>
                    <a:pt x="188" y="136"/>
                  </a:lnTo>
                  <a:close/>
                  <a:moveTo>
                    <a:pt x="18" y="18"/>
                  </a:moveTo>
                  <a:lnTo>
                    <a:pt x="18" y="100"/>
                  </a:lnTo>
                  <a:lnTo>
                    <a:pt x="18" y="100"/>
                  </a:lnTo>
                  <a:lnTo>
                    <a:pt x="20" y="108"/>
                  </a:lnTo>
                  <a:lnTo>
                    <a:pt x="22" y="112"/>
                  </a:lnTo>
                  <a:lnTo>
                    <a:pt x="28" y="116"/>
                  </a:lnTo>
                  <a:lnTo>
                    <a:pt x="34" y="118"/>
                  </a:lnTo>
                  <a:lnTo>
                    <a:pt x="188" y="118"/>
                  </a:lnTo>
                  <a:lnTo>
                    <a:pt x="188" y="118"/>
                  </a:lnTo>
                  <a:lnTo>
                    <a:pt x="194" y="116"/>
                  </a:lnTo>
                  <a:lnTo>
                    <a:pt x="200" y="112"/>
                  </a:lnTo>
                  <a:lnTo>
                    <a:pt x="204" y="108"/>
                  </a:lnTo>
                  <a:lnTo>
                    <a:pt x="204" y="100"/>
                  </a:lnTo>
                  <a:lnTo>
                    <a:pt x="204" y="18"/>
                  </a:lnTo>
                  <a:lnTo>
                    <a:pt x="18" y="18"/>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83" name="Google Shape;483;p44"/>
            <p:cNvSpPr/>
            <p:nvPr/>
          </p:nvSpPr>
          <p:spPr>
            <a:xfrm>
              <a:off x="1325563" y="4270375"/>
              <a:ext cx="165100" cy="82550"/>
            </a:xfrm>
            <a:custGeom>
              <a:rect b="b" l="l" r="r" t="t"/>
              <a:pathLst>
                <a:path extrusionOk="0" h="52" w="104">
                  <a:moveTo>
                    <a:pt x="60" y="52"/>
                  </a:moveTo>
                  <a:lnTo>
                    <a:pt x="42" y="52"/>
                  </a:lnTo>
                  <a:lnTo>
                    <a:pt x="42" y="52"/>
                  </a:lnTo>
                  <a:lnTo>
                    <a:pt x="34" y="50"/>
                  </a:lnTo>
                  <a:lnTo>
                    <a:pt x="26" y="48"/>
                  </a:lnTo>
                  <a:lnTo>
                    <a:pt x="18" y="44"/>
                  </a:lnTo>
                  <a:lnTo>
                    <a:pt x="12" y="38"/>
                  </a:lnTo>
                  <a:lnTo>
                    <a:pt x="6" y="32"/>
                  </a:lnTo>
                  <a:lnTo>
                    <a:pt x="2" y="26"/>
                  </a:lnTo>
                  <a:lnTo>
                    <a:pt x="0" y="18"/>
                  </a:lnTo>
                  <a:lnTo>
                    <a:pt x="0" y="8"/>
                  </a:lnTo>
                  <a:lnTo>
                    <a:pt x="0" y="8"/>
                  </a:lnTo>
                  <a:lnTo>
                    <a:pt x="0" y="6"/>
                  </a:lnTo>
                  <a:lnTo>
                    <a:pt x="2" y="2"/>
                  </a:lnTo>
                  <a:lnTo>
                    <a:pt x="4" y="0"/>
                  </a:lnTo>
                  <a:lnTo>
                    <a:pt x="8" y="0"/>
                  </a:lnTo>
                  <a:lnTo>
                    <a:pt x="94" y="0"/>
                  </a:lnTo>
                  <a:lnTo>
                    <a:pt x="94" y="0"/>
                  </a:lnTo>
                  <a:lnTo>
                    <a:pt x="98" y="0"/>
                  </a:lnTo>
                  <a:lnTo>
                    <a:pt x="100" y="2"/>
                  </a:lnTo>
                  <a:lnTo>
                    <a:pt x="102" y="6"/>
                  </a:lnTo>
                  <a:lnTo>
                    <a:pt x="104" y="8"/>
                  </a:lnTo>
                  <a:lnTo>
                    <a:pt x="104" y="8"/>
                  </a:lnTo>
                  <a:lnTo>
                    <a:pt x="102" y="18"/>
                  </a:lnTo>
                  <a:lnTo>
                    <a:pt x="100" y="26"/>
                  </a:lnTo>
                  <a:lnTo>
                    <a:pt x="96" y="32"/>
                  </a:lnTo>
                  <a:lnTo>
                    <a:pt x="90" y="38"/>
                  </a:lnTo>
                  <a:lnTo>
                    <a:pt x="84" y="44"/>
                  </a:lnTo>
                  <a:lnTo>
                    <a:pt x="78" y="48"/>
                  </a:lnTo>
                  <a:lnTo>
                    <a:pt x="70" y="50"/>
                  </a:lnTo>
                  <a:lnTo>
                    <a:pt x="60" y="52"/>
                  </a:lnTo>
                  <a:lnTo>
                    <a:pt x="60" y="52"/>
                  </a:lnTo>
                  <a:close/>
                  <a:moveTo>
                    <a:pt x="20" y="18"/>
                  </a:moveTo>
                  <a:lnTo>
                    <a:pt x="20" y="18"/>
                  </a:lnTo>
                  <a:lnTo>
                    <a:pt x="22" y="24"/>
                  </a:lnTo>
                  <a:lnTo>
                    <a:pt x="28" y="28"/>
                  </a:lnTo>
                  <a:lnTo>
                    <a:pt x="34" y="32"/>
                  </a:lnTo>
                  <a:lnTo>
                    <a:pt x="42" y="34"/>
                  </a:lnTo>
                  <a:lnTo>
                    <a:pt x="60" y="34"/>
                  </a:lnTo>
                  <a:lnTo>
                    <a:pt x="60" y="34"/>
                  </a:lnTo>
                  <a:lnTo>
                    <a:pt x="68" y="32"/>
                  </a:lnTo>
                  <a:lnTo>
                    <a:pt x="74" y="28"/>
                  </a:lnTo>
                  <a:lnTo>
                    <a:pt x="80" y="24"/>
                  </a:lnTo>
                  <a:lnTo>
                    <a:pt x="84" y="18"/>
                  </a:lnTo>
                  <a:lnTo>
                    <a:pt x="20" y="18"/>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84" name="Google Shape;484;p44"/>
            <p:cNvSpPr/>
            <p:nvPr/>
          </p:nvSpPr>
          <p:spPr>
            <a:xfrm>
              <a:off x="1230313" y="4143375"/>
              <a:ext cx="352425" cy="28575"/>
            </a:xfrm>
            <a:custGeom>
              <a:rect b="b" l="l" r="r" t="t"/>
              <a:pathLst>
                <a:path extrusionOk="0" h="18" w="222">
                  <a:moveTo>
                    <a:pt x="214" y="18"/>
                  </a:moveTo>
                  <a:lnTo>
                    <a:pt x="10" y="18"/>
                  </a:lnTo>
                  <a:lnTo>
                    <a:pt x="10" y="18"/>
                  </a:lnTo>
                  <a:lnTo>
                    <a:pt x="6" y="16"/>
                  </a:lnTo>
                  <a:lnTo>
                    <a:pt x="2" y="14"/>
                  </a:lnTo>
                  <a:lnTo>
                    <a:pt x="0" y="12"/>
                  </a:lnTo>
                  <a:lnTo>
                    <a:pt x="0" y="8"/>
                  </a:lnTo>
                  <a:lnTo>
                    <a:pt x="0" y="8"/>
                  </a:lnTo>
                  <a:lnTo>
                    <a:pt x="0" y="6"/>
                  </a:lnTo>
                  <a:lnTo>
                    <a:pt x="2" y="2"/>
                  </a:lnTo>
                  <a:lnTo>
                    <a:pt x="6" y="0"/>
                  </a:lnTo>
                  <a:lnTo>
                    <a:pt x="10" y="0"/>
                  </a:lnTo>
                  <a:lnTo>
                    <a:pt x="214" y="0"/>
                  </a:lnTo>
                  <a:lnTo>
                    <a:pt x="214" y="0"/>
                  </a:lnTo>
                  <a:lnTo>
                    <a:pt x="218" y="0"/>
                  </a:lnTo>
                  <a:lnTo>
                    <a:pt x="220" y="2"/>
                  </a:lnTo>
                  <a:lnTo>
                    <a:pt x="222" y="6"/>
                  </a:lnTo>
                  <a:lnTo>
                    <a:pt x="222" y="8"/>
                  </a:lnTo>
                  <a:lnTo>
                    <a:pt x="222" y="8"/>
                  </a:lnTo>
                  <a:lnTo>
                    <a:pt x="222" y="12"/>
                  </a:lnTo>
                  <a:lnTo>
                    <a:pt x="220" y="14"/>
                  </a:lnTo>
                  <a:lnTo>
                    <a:pt x="218" y="16"/>
                  </a:lnTo>
                  <a:lnTo>
                    <a:pt x="214" y="18"/>
                  </a:lnTo>
                  <a:lnTo>
                    <a:pt x="214" y="18"/>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85" name="Google Shape;485;p44"/>
            <p:cNvSpPr/>
            <p:nvPr/>
          </p:nvSpPr>
          <p:spPr>
            <a:xfrm>
              <a:off x="1230313" y="4206875"/>
              <a:ext cx="352425" cy="28575"/>
            </a:xfrm>
            <a:custGeom>
              <a:rect b="b" l="l" r="r" t="t"/>
              <a:pathLst>
                <a:path extrusionOk="0" h="18" w="222">
                  <a:moveTo>
                    <a:pt x="214" y="18"/>
                  </a:moveTo>
                  <a:lnTo>
                    <a:pt x="10" y="18"/>
                  </a:lnTo>
                  <a:lnTo>
                    <a:pt x="10" y="18"/>
                  </a:lnTo>
                  <a:lnTo>
                    <a:pt x="6" y="16"/>
                  </a:lnTo>
                  <a:lnTo>
                    <a:pt x="2" y="14"/>
                  </a:lnTo>
                  <a:lnTo>
                    <a:pt x="0" y="12"/>
                  </a:lnTo>
                  <a:lnTo>
                    <a:pt x="0" y="8"/>
                  </a:lnTo>
                  <a:lnTo>
                    <a:pt x="0" y="8"/>
                  </a:lnTo>
                  <a:lnTo>
                    <a:pt x="0" y="6"/>
                  </a:lnTo>
                  <a:lnTo>
                    <a:pt x="2" y="2"/>
                  </a:lnTo>
                  <a:lnTo>
                    <a:pt x="6" y="0"/>
                  </a:lnTo>
                  <a:lnTo>
                    <a:pt x="10" y="0"/>
                  </a:lnTo>
                  <a:lnTo>
                    <a:pt x="214" y="0"/>
                  </a:lnTo>
                  <a:lnTo>
                    <a:pt x="214" y="0"/>
                  </a:lnTo>
                  <a:lnTo>
                    <a:pt x="218" y="0"/>
                  </a:lnTo>
                  <a:lnTo>
                    <a:pt x="220" y="2"/>
                  </a:lnTo>
                  <a:lnTo>
                    <a:pt x="222" y="6"/>
                  </a:lnTo>
                  <a:lnTo>
                    <a:pt x="222" y="8"/>
                  </a:lnTo>
                  <a:lnTo>
                    <a:pt x="222" y="8"/>
                  </a:lnTo>
                  <a:lnTo>
                    <a:pt x="222" y="12"/>
                  </a:lnTo>
                  <a:lnTo>
                    <a:pt x="220" y="14"/>
                  </a:lnTo>
                  <a:lnTo>
                    <a:pt x="218" y="16"/>
                  </a:lnTo>
                  <a:lnTo>
                    <a:pt x="214" y="18"/>
                  </a:lnTo>
                  <a:lnTo>
                    <a:pt x="214" y="18"/>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grpSp>
      <p:sp>
        <p:nvSpPr>
          <p:cNvPr id="486" name="Google Shape;486;p44"/>
          <p:cNvSpPr txBox="1"/>
          <p:nvPr/>
        </p:nvSpPr>
        <p:spPr>
          <a:xfrm>
            <a:off x="3375975" y="5040202"/>
            <a:ext cx="2202300" cy="68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E600"/>
              </a:buClr>
              <a:buSzPts val="769"/>
              <a:buFont typeface="Inter Light"/>
              <a:buNone/>
            </a:pPr>
            <a:r>
              <a:rPr lang="en-IN" sz="1099">
                <a:solidFill>
                  <a:srgbClr val="FFE600"/>
                </a:solidFill>
                <a:latin typeface="Inter"/>
                <a:ea typeface="Inter"/>
                <a:cs typeface="Inter"/>
                <a:sym typeface="Inter"/>
              </a:rPr>
              <a:t>User Interface</a:t>
            </a:r>
            <a:r>
              <a:rPr b="0" i="0" lang="en-IN" sz="1099" u="none" cap="none" strike="noStrike">
                <a:solidFill>
                  <a:srgbClr val="FFE600"/>
                </a:solidFill>
                <a:latin typeface="Inter"/>
                <a:ea typeface="Inter"/>
                <a:cs typeface="Inter"/>
                <a:sym typeface="Inter"/>
              </a:rPr>
              <a:t>:</a:t>
            </a:r>
            <a:r>
              <a:rPr b="0" i="0" lang="en-IN" sz="1099" u="none" cap="none" strike="noStrike">
                <a:solidFill>
                  <a:srgbClr val="FFFFFF"/>
                </a:solidFill>
                <a:latin typeface="Inter"/>
                <a:ea typeface="Inter"/>
                <a:cs typeface="Inter"/>
                <a:sym typeface="Inter"/>
              </a:rPr>
              <a:t> The solution should have a front-end element that the claims manager interacts with.</a:t>
            </a:r>
            <a:br>
              <a:rPr b="0" i="0" lang="en-IN" sz="1099" u="none" cap="none" strike="noStrike">
                <a:solidFill>
                  <a:srgbClr val="FFFFFF"/>
                </a:solidFill>
                <a:latin typeface="Inter Light"/>
                <a:ea typeface="Inter Light"/>
                <a:cs typeface="Inter Light"/>
                <a:sym typeface="Inter Light"/>
              </a:rPr>
            </a:br>
            <a:endParaRPr b="0" i="0" sz="1099" u="none" cap="none" strike="noStrike">
              <a:solidFill>
                <a:srgbClr val="FFFFFF"/>
              </a:solidFill>
              <a:latin typeface="Inter Light"/>
              <a:ea typeface="Inter Light"/>
              <a:cs typeface="Inter Light"/>
              <a:sym typeface="Inter Light"/>
            </a:endParaRPr>
          </a:p>
        </p:txBody>
      </p:sp>
      <p:grpSp>
        <p:nvGrpSpPr>
          <p:cNvPr id="487" name="Google Shape;487;p44"/>
          <p:cNvGrpSpPr/>
          <p:nvPr/>
        </p:nvGrpSpPr>
        <p:grpSpPr>
          <a:xfrm>
            <a:off x="4065943" y="4108829"/>
            <a:ext cx="835391" cy="766136"/>
            <a:chOff x="1882" y="2989"/>
            <a:chExt cx="772" cy="708"/>
          </a:xfrm>
        </p:grpSpPr>
        <p:sp>
          <p:nvSpPr>
            <p:cNvPr id="488" name="Google Shape;488;p44"/>
            <p:cNvSpPr/>
            <p:nvPr/>
          </p:nvSpPr>
          <p:spPr>
            <a:xfrm>
              <a:off x="1882" y="2989"/>
              <a:ext cx="760" cy="506"/>
            </a:xfrm>
            <a:custGeom>
              <a:rect b="b" l="l" r="r" t="t"/>
              <a:pathLst>
                <a:path extrusionOk="0" h="506" w="760">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89" name="Google Shape;489;p44"/>
            <p:cNvSpPr/>
            <p:nvPr/>
          </p:nvSpPr>
          <p:spPr>
            <a:xfrm>
              <a:off x="1882" y="3477"/>
              <a:ext cx="760" cy="116"/>
            </a:xfrm>
            <a:custGeom>
              <a:rect b="b" l="l" r="r" t="t"/>
              <a:pathLst>
                <a:path extrusionOk="0" h="116" w="760">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90" name="Google Shape;490;p44"/>
            <p:cNvSpPr/>
            <p:nvPr/>
          </p:nvSpPr>
          <p:spPr>
            <a:xfrm>
              <a:off x="2218" y="3521"/>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91" name="Google Shape;491;p44"/>
            <p:cNvSpPr/>
            <p:nvPr/>
          </p:nvSpPr>
          <p:spPr>
            <a:xfrm>
              <a:off x="2150" y="3575"/>
              <a:ext cx="224" cy="122"/>
            </a:xfrm>
            <a:custGeom>
              <a:rect b="b" l="l" r="r" t="t"/>
              <a:pathLst>
                <a:path extrusionOk="0" h="122" w="224">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92" name="Google Shape;492;p44"/>
            <p:cNvSpPr/>
            <p:nvPr/>
          </p:nvSpPr>
          <p:spPr>
            <a:xfrm>
              <a:off x="2068" y="3679"/>
              <a:ext cx="30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93" name="Google Shape;493;p44"/>
            <p:cNvSpPr/>
            <p:nvPr/>
          </p:nvSpPr>
          <p:spPr>
            <a:xfrm>
              <a:off x="1942" y="3055"/>
              <a:ext cx="166" cy="72"/>
            </a:xfrm>
            <a:custGeom>
              <a:rect b="b" l="l" r="r" t="t"/>
              <a:pathLst>
                <a:path extrusionOk="0" h="72" w="166">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94" name="Google Shape;494;p44"/>
            <p:cNvSpPr/>
            <p:nvPr/>
          </p:nvSpPr>
          <p:spPr>
            <a:xfrm>
              <a:off x="2148" y="3055"/>
              <a:ext cx="166" cy="72"/>
            </a:xfrm>
            <a:custGeom>
              <a:rect b="b" l="l" r="r" t="t"/>
              <a:pathLst>
                <a:path extrusionOk="0" h="72" w="166">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95" name="Google Shape;495;p44"/>
            <p:cNvSpPr/>
            <p:nvPr/>
          </p:nvSpPr>
          <p:spPr>
            <a:xfrm>
              <a:off x="2354" y="3055"/>
              <a:ext cx="30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96" name="Google Shape;496;p44"/>
            <p:cNvSpPr/>
            <p:nvPr/>
          </p:nvSpPr>
          <p:spPr>
            <a:xfrm>
              <a:off x="1954" y="3407"/>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97" name="Google Shape;497;p44"/>
            <p:cNvSpPr/>
            <p:nvPr/>
          </p:nvSpPr>
          <p:spPr>
            <a:xfrm>
              <a:off x="2000" y="3389"/>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98" name="Google Shape;498;p44"/>
            <p:cNvSpPr/>
            <p:nvPr/>
          </p:nvSpPr>
          <p:spPr>
            <a:xfrm>
              <a:off x="2046" y="3341"/>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499" name="Google Shape;499;p44"/>
            <p:cNvSpPr/>
            <p:nvPr/>
          </p:nvSpPr>
          <p:spPr>
            <a:xfrm>
              <a:off x="2092" y="3357"/>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500" name="Google Shape;500;p44"/>
            <p:cNvSpPr/>
            <p:nvPr/>
          </p:nvSpPr>
          <p:spPr>
            <a:xfrm>
              <a:off x="2138" y="3403"/>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501" name="Google Shape;501;p44"/>
            <p:cNvSpPr/>
            <p:nvPr/>
          </p:nvSpPr>
          <p:spPr>
            <a:xfrm>
              <a:off x="2184" y="3357"/>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502" name="Google Shape;502;p44"/>
            <p:cNvSpPr/>
            <p:nvPr/>
          </p:nvSpPr>
          <p:spPr>
            <a:xfrm>
              <a:off x="2230" y="3299"/>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503" name="Google Shape;503;p44"/>
            <p:cNvSpPr/>
            <p:nvPr/>
          </p:nvSpPr>
          <p:spPr>
            <a:xfrm>
              <a:off x="2276" y="3337"/>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504" name="Google Shape;504;p44"/>
            <p:cNvSpPr/>
            <p:nvPr/>
          </p:nvSpPr>
          <p:spPr>
            <a:xfrm>
              <a:off x="2322" y="3403"/>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505" name="Google Shape;505;p44"/>
            <p:cNvSpPr/>
            <p:nvPr/>
          </p:nvSpPr>
          <p:spPr>
            <a:xfrm>
              <a:off x="2368" y="3305"/>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506" name="Google Shape;506;p44"/>
            <p:cNvSpPr/>
            <p:nvPr/>
          </p:nvSpPr>
          <p:spPr>
            <a:xfrm>
              <a:off x="2414" y="3347"/>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507" name="Google Shape;507;p44"/>
            <p:cNvSpPr/>
            <p:nvPr/>
          </p:nvSpPr>
          <p:spPr>
            <a:xfrm>
              <a:off x="2460" y="3241"/>
              <a:ext cx="0" cy="30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508" name="Google Shape;508;p44"/>
            <p:cNvSpPr/>
            <p:nvPr/>
          </p:nvSpPr>
          <p:spPr>
            <a:xfrm>
              <a:off x="2506" y="3305"/>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509" name="Google Shape;509;p44"/>
            <p:cNvSpPr/>
            <p:nvPr/>
          </p:nvSpPr>
          <p:spPr>
            <a:xfrm>
              <a:off x="2552" y="3357"/>
              <a:ext cx="0" cy="0"/>
            </a:xfrm>
            <a:prstGeom prst="rect">
              <a:avLst/>
            </a:pr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sp>
          <p:nvSpPr>
            <p:cNvPr id="510" name="Google Shape;510;p44"/>
            <p:cNvSpPr/>
            <p:nvPr/>
          </p:nvSpPr>
          <p:spPr>
            <a:xfrm>
              <a:off x="1942" y="3189"/>
              <a:ext cx="628" cy="192"/>
            </a:xfrm>
            <a:custGeom>
              <a:rect b="b" l="l" r="r" t="t"/>
              <a:pathLst>
                <a:path extrusionOk="0" h="192" w="628">
                  <a:moveTo>
                    <a:pt x="40" y="192"/>
                  </a:moveTo>
                  <a:lnTo>
                    <a:pt x="0" y="192"/>
                  </a:lnTo>
                  <a:lnTo>
                    <a:pt x="0" y="174"/>
                  </a:lnTo>
                  <a:lnTo>
                    <a:pt x="32" y="174"/>
                  </a:lnTo>
                  <a:lnTo>
                    <a:pt x="100" y="106"/>
                  </a:lnTo>
                  <a:lnTo>
                    <a:pt x="210" y="106"/>
                  </a:lnTo>
                  <a:lnTo>
                    <a:pt x="266" y="52"/>
                  </a:lnTo>
                  <a:lnTo>
                    <a:pt x="440" y="52"/>
                  </a:lnTo>
                  <a:lnTo>
                    <a:pt x="492" y="0"/>
                  </a:lnTo>
                  <a:lnTo>
                    <a:pt x="628" y="0"/>
                  </a:lnTo>
                  <a:lnTo>
                    <a:pt x="628" y="18"/>
                  </a:lnTo>
                  <a:lnTo>
                    <a:pt x="500" y="18"/>
                  </a:lnTo>
                  <a:lnTo>
                    <a:pt x="446" y="70"/>
                  </a:lnTo>
                  <a:lnTo>
                    <a:pt x="272" y="70"/>
                  </a:lnTo>
                  <a:lnTo>
                    <a:pt x="218" y="124"/>
                  </a:lnTo>
                  <a:lnTo>
                    <a:pt x="106" y="124"/>
                  </a:lnTo>
                  <a:lnTo>
                    <a:pt x="40" y="192"/>
                  </a:lnTo>
                  <a:close/>
                </a:path>
              </a:pathLst>
            </a:custGeom>
            <a:solidFill>
              <a:srgbClr val="F6F6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E2E38"/>
                </a:solidFill>
                <a:latin typeface="Inter Light"/>
                <a:ea typeface="Inter Light"/>
                <a:cs typeface="Inter Light"/>
                <a:sym typeface="Inter Light"/>
              </a:endParaRPr>
            </a:p>
          </p:txBody>
        </p:sp>
      </p:grpSp>
      <p:pic>
        <p:nvPicPr>
          <p:cNvPr id="511" name="Google Shape;511;p44"/>
          <p:cNvPicPr preferRelativeResize="0"/>
          <p:nvPr/>
        </p:nvPicPr>
        <p:blipFill>
          <a:blip r:embed="rId6">
            <a:alphaModFix/>
          </a:blip>
          <a:stretch>
            <a:fillRect/>
          </a:stretch>
        </p:blipFill>
        <p:spPr>
          <a:xfrm>
            <a:off x="8727875" y="163499"/>
            <a:ext cx="648000" cy="648000"/>
          </a:xfrm>
          <a:prstGeom prst="ellipse">
            <a:avLst/>
          </a:prstGeom>
          <a:noFill/>
          <a:ln>
            <a:noFill/>
          </a:ln>
        </p:spPr>
      </p:pic>
      <p:sp>
        <p:nvSpPr>
          <p:cNvPr id="512" name="Google Shape;512;p44"/>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Ninuri Mahagoda</a:t>
            </a:r>
            <a:endParaRPr sz="1500">
              <a:latin typeface="Inter SemiBold"/>
              <a:ea typeface="Inter SemiBold"/>
              <a:cs typeface="Inter SemiBold"/>
              <a:sym typeface="Inter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5"/>
          <p:cNvSpPr txBox="1"/>
          <p:nvPr>
            <p:ph type="title"/>
          </p:nvPr>
        </p:nvSpPr>
        <p:spPr>
          <a:xfrm>
            <a:off x="609918" y="294200"/>
            <a:ext cx="10978500" cy="59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Revolutionise Processes</a:t>
            </a:r>
            <a:endParaRPr/>
          </a:p>
        </p:txBody>
      </p:sp>
      <p:sp>
        <p:nvSpPr>
          <p:cNvPr id="519" name="Google Shape;519;p45"/>
          <p:cNvSpPr txBox="1"/>
          <p:nvPr/>
        </p:nvSpPr>
        <p:spPr>
          <a:xfrm>
            <a:off x="-1611925" y="-89145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pic>
        <p:nvPicPr>
          <p:cNvPr id="520" name="Google Shape;520;p45"/>
          <p:cNvPicPr preferRelativeResize="0"/>
          <p:nvPr/>
        </p:nvPicPr>
        <p:blipFill rotWithShape="1">
          <a:blip r:embed="rId3">
            <a:alphaModFix/>
          </a:blip>
          <a:srcRect b="42787" l="36672" r="27966" t="30375"/>
          <a:stretch/>
        </p:blipFill>
        <p:spPr>
          <a:xfrm>
            <a:off x="8728028" y="164747"/>
            <a:ext cx="647700" cy="647700"/>
          </a:xfrm>
          <a:prstGeom prst="ellipse">
            <a:avLst/>
          </a:prstGeom>
          <a:noFill/>
          <a:ln>
            <a:noFill/>
          </a:ln>
        </p:spPr>
      </p:pic>
      <p:sp>
        <p:nvSpPr>
          <p:cNvPr id="521" name="Google Shape;521;p45"/>
          <p:cNvSpPr txBox="1"/>
          <p:nvPr/>
        </p:nvSpPr>
        <p:spPr>
          <a:xfrm>
            <a:off x="9447125" y="279750"/>
            <a:ext cx="214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IN" sz="1500">
                <a:solidFill>
                  <a:srgbClr val="FFFFFF"/>
                </a:solidFill>
                <a:latin typeface="Inter SemiBold"/>
                <a:ea typeface="Inter SemiBold"/>
                <a:cs typeface="Inter SemiBold"/>
                <a:sym typeface="Inter SemiBold"/>
              </a:rPr>
              <a:t>Eugene Sung</a:t>
            </a:r>
            <a:endParaRPr sz="1500">
              <a:latin typeface="Inter SemiBold"/>
              <a:ea typeface="Inter SemiBold"/>
              <a:cs typeface="Inter SemiBold"/>
              <a:sym typeface="Inter SemiBold"/>
            </a:endParaRPr>
          </a:p>
        </p:txBody>
      </p:sp>
      <p:sp>
        <p:nvSpPr>
          <p:cNvPr id="522" name="Google Shape;522;p45"/>
          <p:cNvSpPr/>
          <p:nvPr/>
        </p:nvSpPr>
        <p:spPr>
          <a:xfrm>
            <a:off x="909483" y="2831249"/>
            <a:ext cx="1728912" cy="126182"/>
          </a:xfrm>
          <a:custGeom>
            <a:rect b="b" l="l" r="r" t="t"/>
            <a:pathLst>
              <a:path extrusionOk="0" h="256208" w="1008112">
                <a:moveTo>
                  <a:pt x="0" y="0"/>
                </a:moveTo>
                <a:lnTo>
                  <a:pt x="1008112" y="0"/>
                </a:lnTo>
                <a:lnTo>
                  <a:pt x="1008112" y="144016"/>
                </a:lnTo>
                <a:lnTo>
                  <a:pt x="569127" y="144016"/>
                </a:lnTo>
                <a:lnTo>
                  <a:pt x="504055" y="256208"/>
                </a:lnTo>
                <a:lnTo>
                  <a:pt x="438984" y="144016"/>
                </a:lnTo>
                <a:lnTo>
                  <a:pt x="0" y="144016"/>
                </a:lnTo>
                <a:close/>
              </a:path>
            </a:pathLst>
          </a:custGeom>
          <a:solidFill>
            <a:srgbClr val="FF6D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sp>
        <p:nvSpPr>
          <p:cNvPr id="523" name="Google Shape;523;p45"/>
          <p:cNvSpPr/>
          <p:nvPr/>
        </p:nvSpPr>
        <p:spPr>
          <a:xfrm rot="10800000">
            <a:off x="2638037" y="2776753"/>
            <a:ext cx="1728912" cy="126182"/>
          </a:xfrm>
          <a:custGeom>
            <a:rect b="b" l="l" r="r" t="t"/>
            <a:pathLst>
              <a:path extrusionOk="0" h="256208" w="1008112">
                <a:moveTo>
                  <a:pt x="0" y="0"/>
                </a:moveTo>
                <a:lnTo>
                  <a:pt x="1008112" y="0"/>
                </a:lnTo>
                <a:lnTo>
                  <a:pt x="1008112" y="144016"/>
                </a:lnTo>
                <a:lnTo>
                  <a:pt x="569127" y="144016"/>
                </a:lnTo>
                <a:lnTo>
                  <a:pt x="504055" y="256208"/>
                </a:lnTo>
                <a:lnTo>
                  <a:pt x="438984" y="144016"/>
                </a:lnTo>
                <a:lnTo>
                  <a:pt x="0" y="144016"/>
                </a:lnTo>
                <a:close/>
              </a:path>
            </a:pathLst>
          </a:custGeom>
          <a:solidFill>
            <a:srgbClr val="FF41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sp>
        <p:nvSpPr>
          <p:cNvPr id="524" name="Google Shape;524;p45"/>
          <p:cNvSpPr/>
          <p:nvPr/>
        </p:nvSpPr>
        <p:spPr>
          <a:xfrm>
            <a:off x="4366950" y="2831249"/>
            <a:ext cx="1728912" cy="126182"/>
          </a:xfrm>
          <a:custGeom>
            <a:rect b="b" l="l" r="r" t="t"/>
            <a:pathLst>
              <a:path extrusionOk="0" h="256208" w="1008112">
                <a:moveTo>
                  <a:pt x="0" y="0"/>
                </a:moveTo>
                <a:lnTo>
                  <a:pt x="1008112" y="0"/>
                </a:lnTo>
                <a:lnTo>
                  <a:pt x="1008112" y="144016"/>
                </a:lnTo>
                <a:lnTo>
                  <a:pt x="569127" y="144016"/>
                </a:lnTo>
                <a:lnTo>
                  <a:pt x="504055" y="256208"/>
                </a:lnTo>
                <a:lnTo>
                  <a:pt x="438984" y="144016"/>
                </a:lnTo>
                <a:lnTo>
                  <a:pt x="0" y="144016"/>
                </a:lnTo>
                <a:close/>
              </a:path>
            </a:pathLst>
          </a:custGeom>
          <a:solidFill>
            <a:srgbClr val="750E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sp>
        <p:nvSpPr>
          <p:cNvPr id="525" name="Google Shape;525;p45"/>
          <p:cNvSpPr/>
          <p:nvPr/>
        </p:nvSpPr>
        <p:spPr>
          <a:xfrm rot="10800000">
            <a:off x="6095504" y="2776753"/>
            <a:ext cx="1728912" cy="126182"/>
          </a:xfrm>
          <a:custGeom>
            <a:rect b="b" l="l" r="r" t="t"/>
            <a:pathLst>
              <a:path extrusionOk="0" h="256208" w="1008112">
                <a:moveTo>
                  <a:pt x="0" y="0"/>
                </a:moveTo>
                <a:lnTo>
                  <a:pt x="1008112" y="0"/>
                </a:lnTo>
                <a:lnTo>
                  <a:pt x="1008112" y="144016"/>
                </a:lnTo>
                <a:lnTo>
                  <a:pt x="569127" y="144016"/>
                </a:lnTo>
                <a:lnTo>
                  <a:pt x="504055" y="256208"/>
                </a:lnTo>
                <a:lnTo>
                  <a:pt x="438984" y="144016"/>
                </a:lnTo>
                <a:lnTo>
                  <a:pt x="0" y="144016"/>
                </a:lnTo>
                <a:close/>
              </a:path>
            </a:pathLst>
          </a:custGeom>
          <a:solidFill>
            <a:srgbClr val="FF6D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sp>
        <p:nvSpPr>
          <p:cNvPr id="526" name="Google Shape;526;p45"/>
          <p:cNvSpPr/>
          <p:nvPr/>
        </p:nvSpPr>
        <p:spPr>
          <a:xfrm>
            <a:off x="7824417" y="2831249"/>
            <a:ext cx="1728912" cy="126182"/>
          </a:xfrm>
          <a:custGeom>
            <a:rect b="b" l="l" r="r" t="t"/>
            <a:pathLst>
              <a:path extrusionOk="0" h="256208" w="1008112">
                <a:moveTo>
                  <a:pt x="0" y="0"/>
                </a:moveTo>
                <a:lnTo>
                  <a:pt x="1008112" y="0"/>
                </a:lnTo>
                <a:lnTo>
                  <a:pt x="1008112" y="144016"/>
                </a:lnTo>
                <a:lnTo>
                  <a:pt x="569127" y="144016"/>
                </a:lnTo>
                <a:lnTo>
                  <a:pt x="504055" y="256208"/>
                </a:lnTo>
                <a:lnTo>
                  <a:pt x="438984" y="144016"/>
                </a:lnTo>
                <a:lnTo>
                  <a:pt x="0" y="144016"/>
                </a:lnTo>
                <a:close/>
              </a:path>
            </a:pathLst>
          </a:custGeom>
          <a:solidFill>
            <a:srgbClr val="FF41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sp>
        <p:nvSpPr>
          <p:cNvPr id="527" name="Google Shape;527;p45"/>
          <p:cNvSpPr/>
          <p:nvPr/>
        </p:nvSpPr>
        <p:spPr>
          <a:xfrm rot="10800000">
            <a:off x="9552971" y="2776753"/>
            <a:ext cx="1728912" cy="126182"/>
          </a:xfrm>
          <a:custGeom>
            <a:rect b="b" l="l" r="r" t="t"/>
            <a:pathLst>
              <a:path extrusionOk="0" h="256208" w="1008112">
                <a:moveTo>
                  <a:pt x="0" y="0"/>
                </a:moveTo>
                <a:lnTo>
                  <a:pt x="1008112" y="0"/>
                </a:lnTo>
                <a:lnTo>
                  <a:pt x="1008112" y="144016"/>
                </a:lnTo>
                <a:lnTo>
                  <a:pt x="569127" y="144016"/>
                </a:lnTo>
                <a:lnTo>
                  <a:pt x="504055" y="256208"/>
                </a:lnTo>
                <a:lnTo>
                  <a:pt x="438984" y="144016"/>
                </a:lnTo>
                <a:lnTo>
                  <a:pt x="0" y="144016"/>
                </a:lnTo>
                <a:close/>
              </a:path>
            </a:pathLst>
          </a:custGeom>
          <a:solidFill>
            <a:srgbClr val="750E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sp>
        <p:nvSpPr>
          <p:cNvPr id="528" name="Google Shape;528;p45"/>
          <p:cNvSpPr/>
          <p:nvPr/>
        </p:nvSpPr>
        <p:spPr>
          <a:xfrm>
            <a:off x="1415110" y="1829519"/>
            <a:ext cx="731400" cy="731400"/>
          </a:xfrm>
          <a:prstGeom prst="ellipse">
            <a:avLst/>
          </a:prstGeom>
          <a:noFill/>
          <a:ln cap="flat" cmpd="sng" w="12700">
            <a:solidFill>
              <a:srgbClr val="FF6D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sp>
        <p:nvSpPr>
          <p:cNvPr id="529" name="Google Shape;529;p45"/>
          <p:cNvSpPr txBox="1"/>
          <p:nvPr/>
        </p:nvSpPr>
        <p:spPr>
          <a:xfrm>
            <a:off x="1043913" y="3095764"/>
            <a:ext cx="1449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Inter Light"/>
              <a:buNone/>
            </a:pPr>
            <a:r>
              <a:rPr b="1" lang="en-IN" sz="2400">
                <a:solidFill>
                  <a:srgbClr val="FFFFFF"/>
                </a:solidFill>
                <a:latin typeface="Inter Light"/>
                <a:ea typeface="Inter Light"/>
                <a:cs typeface="Inter Light"/>
                <a:sym typeface="Inter Light"/>
              </a:rPr>
              <a:t>1</a:t>
            </a:r>
            <a:endParaRPr b="1" i="0" sz="2400" u="none" cap="none" strike="noStrike">
              <a:solidFill>
                <a:srgbClr val="FFFFFF"/>
              </a:solidFill>
              <a:latin typeface="Inter Light"/>
              <a:ea typeface="Inter Light"/>
              <a:cs typeface="Inter Light"/>
              <a:sym typeface="Inter Light"/>
            </a:endParaRPr>
          </a:p>
        </p:txBody>
      </p:sp>
      <p:sp>
        <p:nvSpPr>
          <p:cNvPr id="530" name="Google Shape;530;p45"/>
          <p:cNvSpPr txBox="1"/>
          <p:nvPr/>
        </p:nvSpPr>
        <p:spPr>
          <a:xfrm>
            <a:off x="1044572" y="3512721"/>
            <a:ext cx="14490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Inter Light"/>
              <a:buNone/>
            </a:pPr>
            <a:r>
              <a:rPr b="1" lang="en-IN" sz="1200">
                <a:solidFill>
                  <a:srgbClr val="FFFFFF"/>
                </a:solidFill>
                <a:latin typeface="Inter Light"/>
                <a:ea typeface="Inter Light"/>
                <a:cs typeface="Inter Light"/>
                <a:sym typeface="Inter Light"/>
              </a:rPr>
              <a:t>File Review</a:t>
            </a:r>
            <a:endParaRPr b="1" i="0" sz="1200" u="none" cap="none" strike="noStrike">
              <a:solidFill>
                <a:srgbClr val="FFFFFF"/>
              </a:solidFill>
              <a:latin typeface="Inter Light"/>
              <a:ea typeface="Inter Light"/>
              <a:cs typeface="Inter Light"/>
              <a:sym typeface="Inter Light"/>
            </a:endParaRPr>
          </a:p>
        </p:txBody>
      </p:sp>
      <p:sp>
        <p:nvSpPr>
          <p:cNvPr id="531" name="Google Shape;531;p45"/>
          <p:cNvSpPr txBox="1"/>
          <p:nvPr/>
        </p:nvSpPr>
        <p:spPr>
          <a:xfrm>
            <a:off x="2770696" y="1920197"/>
            <a:ext cx="14490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Inter Light"/>
              <a:buNone/>
            </a:pPr>
            <a:r>
              <a:rPr b="1" lang="en-IN" sz="1200">
                <a:solidFill>
                  <a:srgbClr val="FFFFFF"/>
                </a:solidFill>
                <a:latin typeface="Inter Light"/>
                <a:ea typeface="Inter Light"/>
                <a:cs typeface="Inter Light"/>
                <a:sym typeface="Inter Light"/>
              </a:rPr>
              <a:t>Divide &amp; Classify</a:t>
            </a:r>
            <a:endParaRPr b="1" i="0" sz="1200" u="none" cap="none" strike="noStrike">
              <a:solidFill>
                <a:srgbClr val="FFFFFF"/>
              </a:solidFill>
              <a:latin typeface="Inter Light"/>
              <a:ea typeface="Inter Light"/>
              <a:cs typeface="Inter Light"/>
              <a:sym typeface="Inter Light"/>
            </a:endParaRPr>
          </a:p>
        </p:txBody>
      </p:sp>
      <p:sp>
        <p:nvSpPr>
          <p:cNvPr id="532" name="Google Shape;532;p45"/>
          <p:cNvSpPr/>
          <p:nvPr/>
        </p:nvSpPr>
        <p:spPr>
          <a:xfrm>
            <a:off x="3144710" y="3195060"/>
            <a:ext cx="731400" cy="731400"/>
          </a:xfrm>
          <a:prstGeom prst="ellipse">
            <a:avLst/>
          </a:prstGeom>
          <a:noFill/>
          <a:ln cap="flat" cmpd="sng" w="12700">
            <a:solidFill>
              <a:srgbClr val="FF41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sp>
        <p:nvSpPr>
          <p:cNvPr id="533" name="Google Shape;533;p45"/>
          <p:cNvSpPr/>
          <p:nvPr/>
        </p:nvSpPr>
        <p:spPr>
          <a:xfrm>
            <a:off x="4874310" y="1829519"/>
            <a:ext cx="731400" cy="731400"/>
          </a:xfrm>
          <a:prstGeom prst="ellipse">
            <a:avLst/>
          </a:prstGeom>
          <a:noFill/>
          <a:ln cap="flat" cmpd="sng" w="12700">
            <a:solidFill>
              <a:srgbClr val="750E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sp>
        <p:nvSpPr>
          <p:cNvPr id="534" name="Google Shape;534;p45"/>
          <p:cNvSpPr txBox="1"/>
          <p:nvPr/>
        </p:nvSpPr>
        <p:spPr>
          <a:xfrm>
            <a:off x="4503113" y="3095764"/>
            <a:ext cx="1449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Inter Light"/>
              <a:buNone/>
            </a:pPr>
            <a:r>
              <a:rPr b="1" lang="en-IN" sz="2400">
                <a:solidFill>
                  <a:srgbClr val="FFFFFF"/>
                </a:solidFill>
                <a:latin typeface="Inter Light"/>
                <a:ea typeface="Inter Light"/>
                <a:cs typeface="Inter Light"/>
                <a:sym typeface="Inter Light"/>
              </a:rPr>
              <a:t>3</a:t>
            </a:r>
            <a:endParaRPr b="1" i="0" sz="2400" u="none" cap="none" strike="noStrike">
              <a:solidFill>
                <a:srgbClr val="FFFFFF"/>
              </a:solidFill>
              <a:latin typeface="Inter Light"/>
              <a:ea typeface="Inter Light"/>
              <a:cs typeface="Inter Light"/>
              <a:sym typeface="Inter Light"/>
            </a:endParaRPr>
          </a:p>
        </p:txBody>
      </p:sp>
      <p:sp>
        <p:nvSpPr>
          <p:cNvPr id="535" name="Google Shape;535;p45"/>
          <p:cNvSpPr txBox="1"/>
          <p:nvPr/>
        </p:nvSpPr>
        <p:spPr>
          <a:xfrm>
            <a:off x="4503772" y="3512721"/>
            <a:ext cx="14490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Inter Light"/>
              <a:buNone/>
            </a:pPr>
            <a:r>
              <a:rPr b="1" lang="en-IN" sz="1200">
                <a:solidFill>
                  <a:srgbClr val="FFFFFF"/>
                </a:solidFill>
                <a:latin typeface="Inter Light"/>
                <a:ea typeface="Inter Light"/>
                <a:cs typeface="Inter Light"/>
                <a:sym typeface="Inter Light"/>
              </a:rPr>
              <a:t>Extract Info</a:t>
            </a:r>
            <a:endParaRPr b="1" i="0" sz="1200" u="none" cap="none" strike="noStrike">
              <a:solidFill>
                <a:srgbClr val="FFFFFF"/>
              </a:solidFill>
              <a:latin typeface="Inter Light"/>
              <a:ea typeface="Inter Light"/>
              <a:cs typeface="Inter Light"/>
              <a:sym typeface="Inter Light"/>
            </a:endParaRPr>
          </a:p>
        </p:txBody>
      </p:sp>
      <p:sp>
        <p:nvSpPr>
          <p:cNvPr id="536" name="Google Shape;536;p45"/>
          <p:cNvSpPr/>
          <p:nvPr/>
        </p:nvSpPr>
        <p:spPr>
          <a:xfrm>
            <a:off x="8333510" y="1829519"/>
            <a:ext cx="731400" cy="731400"/>
          </a:xfrm>
          <a:prstGeom prst="ellipse">
            <a:avLst/>
          </a:prstGeom>
          <a:noFill/>
          <a:ln cap="flat" cmpd="sng" w="12700">
            <a:solidFill>
              <a:srgbClr val="FF41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sp>
        <p:nvSpPr>
          <p:cNvPr id="537" name="Google Shape;537;p45"/>
          <p:cNvSpPr txBox="1"/>
          <p:nvPr/>
        </p:nvSpPr>
        <p:spPr>
          <a:xfrm>
            <a:off x="7962313" y="3095764"/>
            <a:ext cx="1449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Inter Light"/>
              <a:buNone/>
            </a:pPr>
            <a:r>
              <a:rPr b="1" lang="en-IN" sz="2400">
                <a:solidFill>
                  <a:srgbClr val="FFFFFF"/>
                </a:solidFill>
                <a:latin typeface="Inter Light"/>
                <a:ea typeface="Inter Light"/>
                <a:cs typeface="Inter Light"/>
                <a:sym typeface="Inter Light"/>
              </a:rPr>
              <a:t>5</a:t>
            </a:r>
            <a:endParaRPr b="1" i="0" sz="2400" u="none" cap="none" strike="noStrike">
              <a:solidFill>
                <a:srgbClr val="FFFFFF"/>
              </a:solidFill>
              <a:latin typeface="Inter Light"/>
              <a:ea typeface="Inter Light"/>
              <a:cs typeface="Inter Light"/>
              <a:sym typeface="Inter Light"/>
            </a:endParaRPr>
          </a:p>
        </p:txBody>
      </p:sp>
      <p:sp>
        <p:nvSpPr>
          <p:cNvPr id="538" name="Google Shape;538;p45"/>
          <p:cNvSpPr txBox="1"/>
          <p:nvPr/>
        </p:nvSpPr>
        <p:spPr>
          <a:xfrm>
            <a:off x="7962972" y="3512721"/>
            <a:ext cx="14490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Inter Light"/>
              <a:buNone/>
            </a:pPr>
            <a:r>
              <a:rPr b="1" lang="en-IN" sz="1200">
                <a:solidFill>
                  <a:srgbClr val="FFFFFF"/>
                </a:solidFill>
                <a:latin typeface="Inter Light"/>
                <a:ea typeface="Inter Light"/>
                <a:cs typeface="Inter Light"/>
                <a:sym typeface="Inter Light"/>
              </a:rPr>
              <a:t>Understand Data</a:t>
            </a:r>
            <a:endParaRPr b="1" i="0" sz="1200" u="none" cap="none" strike="noStrike">
              <a:solidFill>
                <a:srgbClr val="FFFFFF"/>
              </a:solidFill>
              <a:latin typeface="Inter Light"/>
              <a:ea typeface="Inter Light"/>
              <a:cs typeface="Inter Light"/>
              <a:sym typeface="Inter Light"/>
            </a:endParaRPr>
          </a:p>
        </p:txBody>
      </p:sp>
      <p:sp>
        <p:nvSpPr>
          <p:cNvPr id="539" name="Google Shape;539;p45"/>
          <p:cNvSpPr txBox="1"/>
          <p:nvPr/>
        </p:nvSpPr>
        <p:spPr>
          <a:xfrm>
            <a:off x="6244788" y="2197082"/>
            <a:ext cx="1449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Inter Light"/>
              <a:buNone/>
            </a:pPr>
            <a:r>
              <a:rPr b="1" lang="en-IN" sz="2400">
                <a:solidFill>
                  <a:srgbClr val="FFFFFF"/>
                </a:solidFill>
                <a:latin typeface="Inter Light"/>
                <a:ea typeface="Inter Light"/>
                <a:cs typeface="Inter Light"/>
                <a:sym typeface="Inter Light"/>
              </a:rPr>
              <a:t>4</a:t>
            </a:r>
            <a:endParaRPr b="1" i="0" sz="2400" u="none" cap="none" strike="noStrike">
              <a:solidFill>
                <a:srgbClr val="FFFFFF"/>
              </a:solidFill>
              <a:latin typeface="Inter Light"/>
              <a:ea typeface="Inter Light"/>
              <a:cs typeface="Inter Light"/>
              <a:sym typeface="Inter Light"/>
            </a:endParaRPr>
          </a:p>
        </p:txBody>
      </p:sp>
      <p:sp>
        <p:nvSpPr>
          <p:cNvPr id="540" name="Google Shape;540;p45"/>
          <p:cNvSpPr txBox="1"/>
          <p:nvPr/>
        </p:nvSpPr>
        <p:spPr>
          <a:xfrm>
            <a:off x="6245097" y="1920189"/>
            <a:ext cx="14490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Inter Light"/>
              <a:buNone/>
            </a:pPr>
            <a:r>
              <a:rPr b="1" lang="en-IN" sz="1200">
                <a:solidFill>
                  <a:srgbClr val="FFFFFF"/>
                </a:solidFill>
                <a:latin typeface="Inter Light"/>
                <a:ea typeface="Inter Light"/>
                <a:cs typeface="Inter Light"/>
                <a:sym typeface="Inter Light"/>
              </a:rPr>
              <a:t>Validate Data</a:t>
            </a:r>
            <a:endParaRPr b="1" i="0" sz="1200" u="none" cap="none" strike="noStrike">
              <a:solidFill>
                <a:srgbClr val="FFFFFF"/>
              </a:solidFill>
              <a:latin typeface="Inter Light"/>
              <a:ea typeface="Inter Light"/>
              <a:cs typeface="Inter Light"/>
              <a:sym typeface="Inter Light"/>
            </a:endParaRPr>
          </a:p>
        </p:txBody>
      </p:sp>
      <p:sp>
        <p:nvSpPr>
          <p:cNvPr id="541" name="Google Shape;541;p45"/>
          <p:cNvSpPr/>
          <p:nvPr/>
        </p:nvSpPr>
        <p:spPr>
          <a:xfrm>
            <a:off x="6603910" y="3192277"/>
            <a:ext cx="731400" cy="731400"/>
          </a:xfrm>
          <a:prstGeom prst="ellipse">
            <a:avLst/>
          </a:prstGeom>
          <a:noFill/>
          <a:ln cap="flat" cmpd="sng" w="12700">
            <a:solidFill>
              <a:srgbClr val="FF6D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sp>
        <p:nvSpPr>
          <p:cNvPr id="542" name="Google Shape;542;p45"/>
          <p:cNvSpPr txBox="1"/>
          <p:nvPr/>
        </p:nvSpPr>
        <p:spPr>
          <a:xfrm>
            <a:off x="9703990" y="2197098"/>
            <a:ext cx="1449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Inter Light"/>
              <a:buNone/>
            </a:pPr>
            <a:r>
              <a:rPr b="1" lang="en-IN" sz="2400">
                <a:solidFill>
                  <a:srgbClr val="FFFFFF"/>
                </a:solidFill>
                <a:latin typeface="Inter Light"/>
                <a:ea typeface="Inter Light"/>
                <a:cs typeface="Inter Light"/>
                <a:sym typeface="Inter Light"/>
              </a:rPr>
              <a:t>6</a:t>
            </a:r>
            <a:endParaRPr b="1" i="0" sz="2400" u="none" cap="none" strike="noStrike">
              <a:solidFill>
                <a:srgbClr val="FFFFFF"/>
              </a:solidFill>
              <a:latin typeface="Inter Light"/>
              <a:ea typeface="Inter Light"/>
              <a:cs typeface="Inter Light"/>
              <a:sym typeface="Inter Light"/>
            </a:endParaRPr>
          </a:p>
        </p:txBody>
      </p:sp>
      <p:sp>
        <p:nvSpPr>
          <p:cNvPr id="543" name="Google Shape;543;p45"/>
          <p:cNvSpPr txBox="1"/>
          <p:nvPr/>
        </p:nvSpPr>
        <p:spPr>
          <a:xfrm>
            <a:off x="9704299" y="1920181"/>
            <a:ext cx="14490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Inter Light"/>
              <a:buNone/>
            </a:pPr>
            <a:r>
              <a:rPr b="1" lang="en-IN" sz="1200">
                <a:solidFill>
                  <a:srgbClr val="FFFFFF"/>
                </a:solidFill>
                <a:latin typeface="Inter Light"/>
                <a:ea typeface="Inter Light"/>
                <a:cs typeface="Inter Light"/>
                <a:sym typeface="Inter Light"/>
              </a:rPr>
              <a:t>Submit Decision</a:t>
            </a:r>
            <a:endParaRPr b="1" i="0" sz="1200" u="none" cap="none" strike="noStrike">
              <a:solidFill>
                <a:srgbClr val="FFFFFF"/>
              </a:solidFill>
              <a:latin typeface="Inter Light"/>
              <a:ea typeface="Inter Light"/>
              <a:cs typeface="Inter Light"/>
              <a:sym typeface="Inter Light"/>
            </a:endParaRPr>
          </a:p>
        </p:txBody>
      </p:sp>
      <p:sp>
        <p:nvSpPr>
          <p:cNvPr id="544" name="Google Shape;544;p45"/>
          <p:cNvSpPr/>
          <p:nvPr/>
        </p:nvSpPr>
        <p:spPr>
          <a:xfrm>
            <a:off x="10063111" y="3189494"/>
            <a:ext cx="731400" cy="731400"/>
          </a:xfrm>
          <a:prstGeom prst="ellipse">
            <a:avLst/>
          </a:prstGeom>
          <a:noFill/>
          <a:ln cap="flat" cmpd="sng" w="12700">
            <a:solidFill>
              <a:srgbClr val="750E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700"/>
              <a:buFont typeface="Inter Light"/>
              <a:buNone/>
            </a:pPr>
            <a:r>
              <a:t/>
            </a:r>
            <a:endParaRPr b="0" i="0" sz="2700" u="none" cap="none" strike="noStrike">
              <a:solidFill>
                <a:srgbClr val="2E2E38"/>
              </a:solidFill>
              <a:latin typeface="Inter Light"/>
              <a:ea typeface="Inter Light"/>
              <a:cs typeface="Inter Light"/>
              <a:sym typeface="Inter Light"/>
            </a:endParaRPr>
          </a:p>
        </p:txBody>
      </p:sp>
      <p:pic>
        <p:nvPicPr>
          <p:cNvPr descr="An illustration of three people at a desk" id="545" name="Google Shape;545;p45"/>
          <p:cNvPicPr preferRelativeResize="0"/>
          <p:nvPr/>
        </p:nvPicPr>
        <p:blipFill rotWithShape="1">
          <a:blip r:embed="rId4">
            <a:alphaModFix/>
          </a:blip>
          <a:srcRect b="0" l="0" r="0" t="0"/>
          <a:stretch/>
        </p:blipFill>
        <p:spPr>
          <a:xfrm>
            <a:off x="8490582" y="2009368"/>
            <a:ext cx="436076" cy="348860"/>
          </a:xfrm>
          <a:prstGeom prst="rect">
            <a:avLst/>
          </a:prstGeom>
          <a:noFill/>
          <a:ln>
            <a:noFill/>
          </a:ln>
        </p:spPr>
      </p:pic>
      <p:grpSp>
        <p:nvGrpSpPr>
          <p:cNvPr descr="An illustration of two hand shaking" id="546" name="Google Shape;546;p45"/>
          <p:cNvGrpSpPr/>
          <p:nvPr/>
        </p:nvGrpSpPr>
        <p:grpSpPr>
          <a:xfrm>
            <a:off x="10221686" y="3386598"/>
            <a:ext cx="414539" cy="326317"/>
            <a:chOff x="5104439" y="5815342"/>
            <a:chExt cx="1296650" cy="1020699"/>
          </a:xfrm>
        </p:grpSpPr>
        <p:sp>
          <p:nvSpPr>
            <p:cNvPr id="547" name="Google Shape;547;p45"/>
            <p:cNvSpPr/>
            <p:nvPr/>
          </p:nvSpPr>
          <p:spPr>
            <a:xfrm>
              <a:off x="5394762" y="5815342"/>
              <a:ext cx="1006327" cy="481287"/>
            </a:xfrm>
            <a:custGeom>
              <a:rect b="b" l="l" r="r" t="t"/>
              <a:pathLst>
                <a:path extrusionOk="0" h="481287" w="1006327">
                  <a:moveTo>
                    <a:pt x="856015" y="490475"/>
                  </a:moveTo>
                  <a:cubicBezTo>
                    <a:pt x="851202" y="490475"/>
                    <a:pt x="845952" y="488288"/>
                    <a:pt x="842889" y="483475"/>
                  </a:cubicBezTo>
                  <a:cubicBezTo>
                    <a:pt x="838077" y="476474"/>
                    <a:pt x="839827" y="466411"/>
                    <a:pt x="846827" y="461598"/>
                  </a:cubicBezTo>
                  <a:cubicBezTo>
                    <a:pt x="920333" y="410844"/>
                    <a:pt x="969774" y="351777"/>
                    <a:pt x="987275" y="329025"/>
                  </a:cubicBezTo>
                  <a:lnTo>
                    <a:pt x="753632" y="31940"/>
                  </a:lnTo>
                  <a:cubicBezTo>
                    <a:pt x="704191" y="31940"/>
                    <a:pt x="428545" y="31502"/>
                    <a:pt x="320474" y="31502"/>
                  </a:cubicBezTo>
                  <a:cubicBezTo>
                    <a:pt x="211091" y="31502"/>
                    <a:pt x="125334" y="150949"/>
                    <a:pt x="124459" y="152262"/>
                  </a:cubicBezTo>
                  <a:lnTo>
                    <a:pt x="34327" y="286147"/>
                  </a:lnTo>
                  <a:cubicBezTo>
                    <a:pt x="30827" y="290960"/>
                    <a:pt x="30389" y="297085"/>
                    <a:pt x="32577" y="302773"/>
                  </a:cubicBezTo>
                  <a:cubicBezTo>
                    <a:pt x="34765" y="308024"/>
                    <a:pt x="39140" y="311962"/>
                    <a:pt x="44390" y="313274"/>
                  </a:cubicBezTo>
                  <a:cubicBezTo>
                    <a:pt x="124022" y="333401"/>
                    <a:pt x="198402" y="286147"/>
                    <a:pt x="265782" y="173263"/>
                  </a:cubicBezTo>
                  <a:cubicBezTo>
                    <a:pt x="270158" y="165825"/>
                    <a:pt x="279783" y="163200"/>
                    <a:pt x="287659" y="167575"/>
                  </a:cubicBezTo>
                  <a:cubicBezTo>
                    <a:pt x="295097" y="171951"/>
                    <a:pt x="297722" y="181576"/>
                    <a:pt x="293347" y="189452"/>
                  </a:cubicBezTo>
                  <a:cubicBezTo>
                    <a:pt x="199715" y="346527"/>
                    <a:pt x="102145" y="360090"/>
                    <a:pt x="36952" y="343902"/>
                  </a:cubicBezTo>
                  <a:cubicBezTo>
                    <a:pt x="21201" y="339964"/>
                    <a:pt x="8950" y="329025"/>
                    <a:pt x="3262" y="313712"/>
                  </a:cubicBezTo>
                  <a:cubicBezTo>
                    <a:pt x="-2426" y="298398"/>
                    <a:pt x="-676" y="281334"/>
                    <a:pt x="8513" y="268208"/>
                  </a:cubicBezTo>
                  <a:lnTo>
                    <a:pt x="99082" y="134323"/>
                  </a:lnTo>
                  <a:cubicBezTo>
                    <a:pt x="103020" y="128635"/>
                    <a:pt x="195340" y="0"/>
                    <a:pt x="320912" y="0"/>
                  </a:cubicBezTo>
                  <a:cubicBezTo>
                    <a:pt x="439921" y="0"/>
                    <a:pt x="761946" y="438"/>
                    <a:pt x="761946" y="438"/>
                  </a:cubicBezTo>
                  <a:cubicBezTo>
                    <a:pt x="766758" y="438"/>
                    <a:pt x="771571" y="2625"/>
                    <a:pt x="774197" y="6563"/>
                  </a:cubicBezTo>
                  <a:lnTo>
                    <a:pt x="1020091" y="319400"/>
                  </a:lnTo>
                  <a:cubicBezTo>
                    <a:pt x="1024466" y="325088"/>
                    <a:pt x="1024466" y="332526"/>
                    <a:pt x="1020528" y="338214"/>
                  </a:cubicBezTo>
                  <a:cubicBezTo>
                    <a:pt x="1018340" y="341714"/>
                    <a:pt x="962774" y="420470"/>
                    <a:pt x="865204" y="487850"/>
                  </a:cubicBezTo>
                  <a:cubicBezTo>
                    <a:pt x="862578" y="489600"/>
                    <a:pt x="859516" y="490475"/>
                    <a:pt x="856015" y="4904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48" name="Google Shape;548;p45"/>
            <p:cNvSpPr/>
            <p:nvPr/>
          </p:nvSpPr>
          <p:spPr>
            <a:xfrm>
              <a:off x="5551435" y="6552520"/>
              <a:ext cx="262520" cy="262520"/>
            </a:xfrm>
            <a:custGeom>
              <a:rect b="b" l="l" r="r" t="t"/>
              <a:pathLst>
                <a:path extrusionOk="0" h="262520" w="262520">
                  <a:moveTo>
                    <a:pt x="98171" y="273524"/>
                  </a:moveTo>
                  <a:cubicBezTo>
                    <a:pt x="83294" y="273524"/>
                    <a:pt x="67981" y="268274"/>
                    <a:pt x="56167" y="256898"/>
                  </a:cubicBezTo>
                  <a:lnTo>
                    <a:pt x="19852" y="223646"/>
                  </a:lnTo>
                  <a:cubicBezTo>
                    <a:pt x="-5087" y="200456"/>
                    <a:pt x="-6837" y="161078"/>
                    <a:pt x="16352" y="136139"/>
                  </a:cubicBezTo>
                  <a:lnTo>
                    <a:pt x="116985" y="27630"/>
                  </a:lnTo>
                  <a:cubicBezTo>
                    <a:pt x="132736" y="10567"/>
                    <a:pt x="154175" y="941"/>
                    <a:pt x="177364" y="66"/>
                  </a:cubicBezTo>
                  <a:cubicBezTo>
                    <a:pt x="200553" y="-809"/>
                    <a:pt x="222430" y="7066"/>
                    <a:pt x="239494" y="22818"/>
                  </a:cubicBezTo>
                  <a:cubicBezTo>
                    <a:pt x="256558" y="38569"/>
                    <a:pt x="266183" y="60008"/>
                    <a:pt x="267059" y="83197"/>
                  </a:cubicBezTo>
                  <a:cubicBezTo>
                    <a:pt x="267934" y="106386"/>
                    <a:pt x="259620" y="128263"/>
                    <a:pt x="244307" y="145327"/>
                  </a:cubicBezTo>
                  <a:lnTo>
                    <a:pt x="144112" y="253835"/>
                  </a:lnTo>
                  <a:cubicBezTo>
                    <a:pt x="131423" y="266524"/>
                    <a:pt x="114797" y="273524"/>
                    <a:pt x="98171" y="273524"/>
                  </a:cubicBezTo>
                  <a:close/>
                  <a:moveTo>
                    <a:pt x="180427" y="31131"/>
                  </a:moveTo>
                  <a:cubicBezTo>
                    <a:pt x="179552" y="31131"/>
                    <a:pt x="179114" y="31131"/>
                    <a:pt x="178239" y="31131"/>
                  </a:cubicBezTo>
                  <a:cubicBezTo>
                    <a:pt x="163801" y="31568"/>
                    <a:pt x="150237" y="38131"/>
                    <a:pt x="140174" y="48632"/>
                  </a:cubicBezTo>
                  <a:lnTo>
                    <a:pt x="39541" y="157140"/>
                  </a:lnTo>
                  <a:cubicBezTo>
                    <a:pt x="28165" y="169391"/>
                    <a:pt x="29040" y="188643"/>
                    <a:pt x="41291" y="200019"/>
                  </a:cubicBezTo>
                  <a:lnTo>
                    <a:pt x="77606" y="233271"/>
                  </a:lnTo>
                  <a:cubicBezTo>
                    <a:pt x="89857" y="244647"/>
                    <a:pt x="109109" y="243772"/>
                    <a:pt x="120485" y="231521"/>
                  </a:cubicBezTo>
                  <a:lnTo>
                    <a:pt x="220680" y="123013"/>
                  </a:lnTo>
                  <a:cubicBezTo>
                    <a:pt x="230743" y="112074"/>
                    <a:pt x="235994" y="98073"/>
                    <a:pt x="235119" y="83635"/>
                  </a:cubicBezTo>
                  <a:cubicBezTo>
                    <a:pt x="234681" y="69196"/>
                    <a:pt x="228118" y="55633"/>
                    <a:pt x="217617" y="45569"/>
                  </a:cubicBezTo>
                  <a:cubicBezTo>
                    <a:pt x="207554" y="36381"/>
                    <a:pt x="194428" y="31131"/>
                    <a:pt x="180427" y="31131"/>
                  </a:cubicBezTo>
                  <a:close/>
                  <a:moveTo>
                    <a:pt x="164238" y="207894"/>
                  </a:moveTo>
                  <a:lnTo>
                    <a:pt x="164238" y="207894"/>
                  </a:lnTo>
                  <a:lnTo>
                    <a:pt x="164238" y="20789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49" name="Google Shape;549;p45"/>
            <p:cNvSpPr/>
            <p:nvPr/>
          </p:nvSpPr>
          <p:spPr>
            <a:xfrm>
              <a:off x="5179671" y="6350706"/>
              <a:ext cx="218766" cy="218766"/>
            </a:xfrm>
            <a:custGeom>
              <a:rect b="b" l="l" r="r" t="t"/>
              <a:pathLst>
                <a:path extrusionOk="0" h="218766" w="218766">
                  <a:moveTo>
                    <a:pt x="98031" y="250009"/>
                  </a:moveTo>
                  <a:cubicBezTo>
                    <a:pt x="82280" y="250009"/>
                    <a:pt x="67404" y="244321"/>
                    <a:pt x="56028" y="233383"/>
                  </a:cubicBezTo>
                  <a:lnTo>
                    <a:pt x="19712" y="200130"/>
                  </a:lnTo>
                  <a:cubicBezTo>
                    <a:pt x="7462" y="188755"/>
                    <a:pt x="461" y="173441"/>
                    <a:pt x="23" y="157252"/>
                  </a:cubicBezTo>
                  <a:cubicBezTo>
                    <a:pt x="-414" y="140626"/>
                    <a:pt x="5274" y="124875"/>
                    <a:pt x="16212" y="112624"/>
                  </a:cubicBezTo>
                  <a:lnTo>
                    <a:pt x="94968" y="27742"/>
                  </a:lnTo>
                  <a:cubicBezTo>
                    <a:pt x="127346" y="-7261"/>
                    <a:pt x="182037" y="-9448"/>
                    <a:pt x="217478" y="22929"/>
                  </a:cubicBezTo>
                  <a:cubicBezTo>
                    <a:pt x="252480" y="55307"/>
                    <a:pt x="254668" y="110436"/>
                    <a:pt x="222291" y="145439"/>
                  </a:cubicBezTo>
                  <a:lnTo>
                    <a:pt x="143535" y="230320"/>
                  </a:lnTo>
                  <a:cubicBezTo>
                    <a:pt x="132159" y="242571"/>
                    <a:pt x="116845" y="249572"/>
                    <a:pt x="100656" y="250009"/>
                  </a:cubicBezTo>
                  <a:cubicBezTo>
                    <a:pt x="99781" y="250009"/>
                    <a:pt x="98906" y="250009"/>
                    <a:pt x="98031" y="250009"/>
                  </a:cubicBezTo>
                  <a:close/>
                  <a:moveTo>
                    <a:pt x="158411" y="31680"/>
                  </a:moveTo>
                  <a:cubicBezTo>
                    <a:pt x="143535" y="31680"/>
                    <a:pt x="129096" y="37805"/>
                    <a:pt x="118158" y="49181"/>
                  </a:cubicBezTo>
                  <a:lnTo>
                    <a:pt x="39402" y="134063"/>
                  </a:lnTo>
                  <a:cubicBezTo>
                    <a:pt x="34151" y="139751"/>
                    <a:pt x="31088" y="147626"/>
                    <a:pt x="31526" y="155940"/>
                  </a:cubicBezTo>
                  <a:cubicBezTo>
                    <a:pt x="31963" y="164253"/>
                    <a:pt x="35464" y="171691"/>
                    <a:pt x="41152" y="176941"/>
                  </a:cubicBezTo>
                  <a:lnTo>
                    <a:pt x="77467" y="210194"/>
                  </a:lnTo>
                  <a:cubicBezTo>
                    <a:pt x="83155" y="215444"/>
                    <a:pt x="91030" y="218944"/>
                    <a:pt x="99344" y="218069"/>
                  </a:cubicBezTo>
                  <a:cubicBezTo>
                    <a:pt x="107657" y="217632"/>
                    <a:pt x="115095" y="214131"/>
                    <a:pt x="120345" y="208444"/>
                  </a:cubicBezTo>
                  <a:lnTo>
                    <a:pt x="152723" y="173441"/>
                  </a:lnTo>
                  <a:lnTo>
                    <a:pt x="152723" y="173441"/>
                  </a:lnTo>
                  <a:lnTo>
                    <a:pt x="199101" y="123562"/>
                  </a:lnTo>
                  <a:cubicBezTo>
                    <a:pt x="219665" y="101248"/>
                    <a:pt x="218353" y="66683"/>
                    <a:pt x="196039" y="46119"/>
                  </a:cubicBezTo>
                  <a:cubicBezTo>
                    <a:pt x="185100" y="36493"/>
                    <a:pt x="171974" y="31680"/>
                    <a:pt x="158411" y="3168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50" name="Google Shape;550;p45"/>
            <p:cNvSpPr/>
            <p:nvPr/>
          </p:nvSpPr>
          <p:spPr>
            <a:xfrm>
              <a:off x="5416318" y="6458776"/>
              <a:ext cx="262520" cy="262520"/>
            </a:xfrm>
            <a:custGeom>
              <a:rect b="b" l="l" r="r" t="t"/>
              <a:pathLst>
                <a:path extrusionOk="0" h="262520" w="262520">
                  <a:moveTo>
                    <a:pt x="98090" y="303826"/>
                  </a:moveTo>
                  <a:cubicBezTo>
                    <a:pt x="82339" y="303826"/>
                    <a:pt x="67463" y="298138"/>
                    <a:pt x="56087" y="287637"/>
                  </a:cubicBezTo>
                  <a:lnTo>
                    <a:pt x="19772" y="254385"/>
                  </a:lnTo>
                  <a:cubicBezTo>
                    <a:pt x="7521" y="243009"/>
                    <a:pt x="520" y="227695"/>
                    <a:pt x="83" y="211506"/>
                  </a:cubicBezTo>
                  <a:cubicBezTo>
                    <a:pt x="-792" y="194880"/>
                    <a:pt x="5333" y="179129"/>
                    <a:pt x="16271" y="166878"/>
                  </a:cubicBezTo>
                  <a:lnTo>
                    <a:pt x="48649" y="131875"/>
                  </a:lnTo>
                  <a:lnTo>
                    <a:pt x="143156" y="27742"/>
                  </a:lnTo>
                  <a:cubicBezTo>
                    <a:pt x="175534" y="-7261"/>
                    <a:pt x="230663" y="-9448"/>
                    <a:pt x="265666" y="22929"/>
                  </a:cubicBezTo>
                  <a:cubicBezTo>
                    <a:pt x="300668" y="55307"/>
                    <a:pt x="302856" y="110436"/>
                    <a:pt x="270478" y="145439"/>
                  </a:cubicBezTo>
                  <a:lnTo>
                    <a:pt x="175971" y="249572"/>
                  </a:lnTo>
                  <a:cubicBezTo>
                    <a:pt x="175971" y="249572"/>
                    <a:pt x="175971" y="249572"/>
                    <a:pt x="175971" y="249572"/>
                  </a:cubicBezTo>
                  <a:lnTo>
                    <a:pt x="143594" y="284575"/>
                  </a:lnTo>
                  <a:cubicBezTo>
                    <a:pt x="132218" y="296825"/>
                    <a:pt x="116904" y="303826"/>
                    <a:pt x="100715" y="304264"/>
                  </a:cubicBezTo>
                  <a:cubicBezTo>
                    <a:pt x="99840" y="303826"/>
                    <a:pt x="98965" y="303826"/>
                    <a:pt x="98090" y="303826"/>
                  </a:cubicBezTo>
                  <a:close/>
                  <a:moveTo>
                    <a:pt x="207036" y="31242"/>
                  </a:moveTo>
                  <a:cubicBezTo>
                    <a:pt x="192160" y="31242"/>
                    <a:pt x="177284" y="37368"/>
                    <a:pt x="166783" y="48744"/>
                  </a:cubicBezTo>
                  <a:lnTo>
                    <a:pt x="39898" y="187880"/>
                  </a:lnTo>
                  <a:cubicBezTo>
                    <a:pt x="34648" y="193567"/>
                    <a:pt x="31585" y="201443"/>
                    <a:pt x="32023" y="209756"/>
                  </a:cubicBezTo>
                  <a:cubicBezTo>
                    <a:pt x="32460" y="218069"/>
                    <a:pt x="35960" y="225507"/>
                    <a:pt x="41648" y="230758"/>
                  </a:cubicBezTo>
                  <a:lnTo>
                    <a:pt x="77964" y="264010"/>
                  </a:lnTo>
                  <a:cubicBezTo>
                    <a:pt x="84089" y="269261"/>
                    <a:pt x="91527" y="272324"/>
                    <a:pt x="99840" y="271886"/>
                  </a:cubicBezTo>
                  <a:cubicBezTo>
                    <a:pt x="108153" y="271448"/>
                    <a:pt x="115591" y="267948"/>
                    <a:pt x="120842" y="262260"/>
                  </a:cubicBezTo>
                  <a:lnTo>
                    <a:pt x="153219" y="227258"/>
                  </a:lnTo>
                  <a:lnTo>
                    <a:pt x="247727" y="123125"/>
                  </a:lnTo>
                  <a:cubicBezTo>
                    <a:pt x="268291" y="100810"/>
                    <a:pt x="266978" y="65808"/>
                    <a:pt x="244664" y="45244"/>
                  </a:cubicBezTo>
                  <a:cubicBezTo>
                    <a:pt x="233288" y="36055"/>
                    <a:pt x="220162" y="31242"/>
                    <a:pt x="207036" y="31242"/>
                  </a:cubicBezTo>
                  <a:close/>
                  <a:moveTo>
                    <a:pt x="164158" y="238633"/>
                  </a:moveTo>
                  <a:lnTo>
                    <a:pt x="164158" y="238633"/>
                  </a:lnTo>
                  <a:lnTo>
                    <a:pt x="164158" y="23863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51" name="Google Shape;551;p45"/>
            <p:cNvSpPr/>
            <p:nvPr/>
          </p:nvSpPr>
          <p:spPr>
            <a:xfrm>
              <a:off x="5282929" y="6346440"/>
              <a:ext cx="306273" cy="350026"/>
            </a:xfrm>
            <a:custGeom>
              <a:rect b="b" l="l" r="r" t="t"/>
              <a:pathLst>
                <a:path extrusionOk="0" h="350026" w="306273">
                  <a:moveTo>
                    <a:pt x="98031" y="352282"/>
                  </a:moveTo>
                  <a:cubicBezTo>
                    <a:pt x="83155" y="352282"/>
                    <a:pt x="67841" y="347032"/>
                    <a:pt x="56028" y="335656"/>
                  </a:cubicBezTo>
                  <a:lnTo>
                    <a:pt x="19713" y="302403"/>
                  </a:lnTo>
                  <a:cubicBezTo>
                    <a:pt x="7462" y="291027"/>
                    <a:pt x="461" y="275714"/>
                    <a:pt x="23" y="259525"/>
                  </a:cubicBezTo>
                  <a:cubicBezTo>
                    <a:pt x="-414" y="242899"/>
                    <a:pt x="5274" y="227147"/>
                    <a:pt x="16212" y="214896"/>
                  </a:cubicBezTo>
                  <a:lnTo>
                    <a:pt x="48590" y="179894"/>
                  </a:lnTo>
                  <a:lnTo>
                    <a:pt x="184663" y="28069"/>
                  </a:lnTo>
                  <a:cubicBezTo>
                    <a:pt x="217040" y="-7371"/>
                    <a:pt x="272169" y="-9558"/>
                    <a:pt x="307172" y="23257"/>
                  </a:cubicBezTo>
                  <a:cubicBezTo>
                    <a:pt x="342175" y="55634"/>
                    <a:pt x="344362" y="110763"/>
                    <a:pt x="311985" y="145766"/>
                  </a:cubicBezTo>
                  <a:lnTo>
                    <a:pt x="175912" y="297153"/>
                  </a:lnTo>
                  <a:cubicBezTo>
                    <a:pt x="175912" y="297153"/>
                    <a:pt x="175912" y="297153"/>
                    <a:pt x="175912" y="297153"/>
                  </a:cubicBezTo>
                  <a:lnTo>
                    <a:pt x="143535" y="332155"/>
                  </a:lnTo>
                  <a:cubicBezTo>
                    <a:pt x="131284" y="345719"/>
                    <a:pt x="114657" y="352282"/>
                    <a:pt x="98031" y="352282"/>
                  </a:cubicBezTo>
                  <a:close/>
                  <a:moveTo>
                    <a:pt x="248543" y="32007"/>
                  </a:moveTo>
                  <a:cubicBezTo>
                    <a:pt x="233666" y="32007"/>
                    <a:pt x="218790" y="38133"/>
                    <a:pt x="208290" y="49509"/>
                  </a:cubicBezTo>
                  <a:lnTo>
                    <a:pt x="72217" y="201333"/>
                  </a:lnTo>
                  <a:lnTo>
                    <a:pt x="39839" y="236335"/>
                  </a:lnTo>
                  <a:cubicBezTo>
                    <a:pt x="34589" y="242023"/>
                    <a:pt x="31526" y="249899"/>
                    <a:pt x="31963" y="258212"/>
                  </a:cubicBezTo>
                  <a:cubicBezTo>
                    <a:pt x="32401" y="266525"/>
                    <a:pt x="35901" y="273963"/>
                    <a:pt x="41589" y="279214"/>
                  </a:cubicBezTo>
                  <a:lnTo>
                    <a:pt x="77904" y="312466"/>
                  </a:lnTo>
                  <a:cubicBezTo>
                    <a:pt x="90155" y="323842"/>
                    <a:pt x="109407" y="322967"/>
                    <a:pt x="120783" y="310716"/>
                  </a:cubicBezTo>
                  <a:lnTo>
                    <a:pt x="153160" y="275714"/>
                  </a:lnTo>
                  <a:lnTo>
                    <a:pt x="289233" y="123889"/>
                  </a:lnTo>
                  <a:cubicBezTo>
                    <a:pt x="309797" y="101575"/>
                    <a:pt x="308485" y="66572"/>
                    <a:pt x="286171" y="46008"/>
                  </a:cubicBezTo>
                  <a:cubicBezTo>
                    <a:pt x="275232" y="36820"/>
                    <a:pt x="261669" y="32007"/>
                    <a:pt x="248543" y="32007"/>
                  </a:cubicBezTo>
                  <a:close/>
                  <a:moveTo>
                    <a:pt x="164099" y="286652"/>
                  </a:moveTo>
                  <a:lnTo>
                    <a:pt x="164099" y="286652"/>
                  </a:lnTo>
                  <a:lnTo>
                    <a:pt x="164099" y="28665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grpSp>
          <p:nvGrpSpPr>
            <p:cNvPr id="552" name="Google Shape;552;p45"/>
            <p:cNvGrpSpPr/>
            <p:nvPr/>
          </p:nvGrpSpPr>
          <p:grpSpPr>
            <a:xfrm>
              <a:off x="5104439" y="5820964"/>
              <a:ext cx="1209592" cy="1015077"/>
              <a:chOff x="5104439" y="5820964"/>
              <a:chExt cx="1209592" cy="1015077"/>
            </a:xfrm>
          </p:grpSpPr>
          <p:sp>
            <p:nvSpPr>
              <p:cNvPr id="553" name="Google Shape;553;p45"/>
              <p:cNvSpPr/>
              <p:nvPr/>
            </p:nvSpPr>
            <p:spPr>
              <a:xfrm>
                <a:off x="6056883" y="6442261"/>
                <a:ext cx="131260" cy="175013"/>
              </a:xfrm>
              <a:custGeom>
                <a:rect b="b" l="l" r="r" t="t"/>
                <a:pathLst>
                  <a:path extrusionOk="0" h="175013" w="131260">
                    <a:moveTo>
                      <a:pt x="68759" y="177705"/>
                    </a:moveTo>
                    <a:cubicBezTo>
                      <a:pt x="46445" y="177705"/>
                      <a:pt x="23256" y="171142"/>
                      <a:pt x="7067" y="160204"/>
                    </a:cubicBezTo>
                    <a:cubicBezTo>
                      <a:pt x="-371" y="155391"/>
                      <a:pt x="-2121" y="145328"/>
                      <a:pt x="2692" y="138327"/>
                    </a:cubicBezTo>
                    <a:cubicBezTo>
                      <a:pt x="7505" y="130889"/>
                      <a:pt x="17568" y="129139"/>
                      <a:pt x="24569" y="133952"/>
                    </a:cubicBezTo>
                    <a:cubicBezTo>
                      <a:pt x="36820" y="142265"/>
                      <a:pt x="55196" y="146640"/>
                      <a:pt x="72260" y="146203"/>
                    </a:cubicBezTo>
                    <a:cubicBezTo>
                      <a:pt x="89761" y="145328"/>
                      <a:pt x="103325" y="139640"/>
                      <a:pt x="109450" y="130014"/>
                    </a:cubicBezTo>
                    <a:lnTo>
                      <a:pt x="131327" y="97637"/>
                    </a:lnTo>
                    <a:cubicBezTo>
                      <a:pt x="145765" y="76635"/>
                      <a:pt x="147516" y="45133"/>
                      <a:pt x="123451" y="28944"/>
                    </a:cubicBezTo>
                    <a:cubicBezTo>
                      <a:pt x="116013" y="24131"/>
                      <a:pt x="114263" y="14068"/>
                      <a:pt x="119076" y="7067"/>
                    </a:cubicBezTo>
                    <a:cubicBezTo>
                      <a:pt x="123889" y="-371"/>
                      <a:pt x="133952" y="-2121"/>
                      <a:pt x="140953" y="2692"/>
                    </a:cubicBezTo>
                    <a:cubicBezTo>
                      <a:pt x="176830" y="26756"/>
                      <a:pt x="184268" y="76198"/>
                      <a:pt x="157579" y="115576"/>
                    </a:cubicBezTo>
                    <a:lnTo>
                      <a:pt x="135702" y="147953"/>
                    </a:lnTo>
                    <a:cubicBezTo>
                      <a:pt x="123451" y="166329"/>
                      <a:pt x="101137" y="176830"/>
                      <a:pt x="73572" y="178143"/>
                    </a:cubicBezTo>
                    <a:cubicBezTo>
                      <a:pt x="71822" y="177268"/>
                      <a:pt x="70510" y="177705"/>
                      <a:pt x="68759" y="1777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54" name="Google Shape;554;p45"/>
              <p:cNvSpPr/>
              <p:nvPr/>
            </p:nvSpPr>
            <p:spPr>
              <a:xfrm>
                <a:off x="5657731" y="5981417"/>
                <a:ext cx="656300" cy="481287"/>
              </a:xfrm>
              <a:custGeom>
                <a:rect b="b" l="l" r="r" t="t"/>
                <a:pathLst>
                  <a:path extrusionOk="0" h="481287" w="656300">
                    <a:moveTo>
                      <a:pt x="580795" y="505539"/>
                    </a:moveTo>
                    <a:cubicBezTo>
                      <a:pt x="559356" y="505539"/>
                      <a:pt x="537917" y="499414"/>
                      <a:pt x="522603" y="489351"/>
                    </a:cubicBezTo>
                    <a:cubicBezTo>
                      <a:pt x="515165" y="484538"/>
                      <a:pt x="513415" y="474474"/>
                      <a:pt x="518228" y="467474"/>
                    </a:cubicBezTo>
                    <a:cubicBezTo>
                      <a:pt x="523041" y="460036"/>
                      <a:pt x="533104" y="458286"/>
                      <a:pt x="540105" y="463099"/>
                    </a:cubicBezTo>
                    <a:cubicBezTo>
                      <a:pt x="551918" y="470974"/>
                      <a:pt x="569857" y="475350"/>
                      <a:pt x="586921" y="474037"/>
                    </a:cubicBezTo>
                    <a:cubicBezTo>
                      <a:pt x="603985" y="472724"/>
                      <a:pt x="617986" y="466161"/>
                      <a:pt x="624549" y="456536"/>
                    </a:cubicBezTo>
                    <a:lnTo>
                      <a:pt x="646425" y="424158"/>
                    </a:lnTo>
                    <a:cubicBezTo>
                      <a:pt x="653863" y="413220"/>
                      <a:pt x="656488" y="399656"/>
                      <a:pt x="653863" y="386530"/>
                    </a:cubicBezTo>
                    <a:cubicBezTo>
                      <a:pt x="651238" y="373404"/>
                      <a:pt x="643800" y="362028"/>
                      <a:pt x="632424" y="354590"/>
                    </a:cubicBezTo>
                    <a:lnTo>
                      <a:pt x="416720" y="209767"/>
                    </a:lnTo>
                    <a:cubicBezTo>
                      <a:pt x="414095" y="208016"/>
                      <a:pt x="211079" y="62318"/>
                      <a:pt x="13314" y="31253"/>
                    </a:cubicBezTo>
                    <a:cubicBezTo>
                      <a:pt x="4563" y="29940"/>
                      <a:pt x="-1125" y="21627"/>
                      <a:pt x="188" y="13314"/>
                    </a:cubicBezTo>
                    <a:cubicBezTo>
                      <a:pt x="1501" y="4563"/>
                      <a:pt x="9814" y="-1125"/>
                      <a:pt x="18127" y="188"/>
                    </a:cubicBezTo>
                    <a:cubicBezTo>
                      <a:pt x="223330" y="32565"/>
                      <a:pt x="426346" y="177827"/>
                      <a:pt x="434659" y="183952"/>
                    </a:cubicBezTo>
                    <a:lnTo>
                      <a:pt x="649926" y="328338"/>
                    </a:lnTo>
                    <a:cubicBezTo>
                      <a:pt x="667864" y="340589"/>
                      <a:pt x="680553" y="358966"/>
                      <a:pt x="684491" y="380842"/>
                    </a:cubicBezTo>
                    <a:cubicBezTo>
                      <a:pt x="688866" y="402281"/>
                      <a:pt x="684491" y="424158"/>
                      <a:pt x="672240" y="442535"/>
                    </a:cubicBezTo>
                    <a:lnTo>
                      <a:pt x="650363" y="474912"/>
                    </a:lnTo>
                    <a:cubicBezTo>
                      <a:pt x="638112" y="492851"/>
                      <a:pt x="615798" y="504227"/>
                      <a:pt x="589108" y="506415"/>
                    </a:cubicBezTo>
                    <a:cubicBezTo>
                      <a:pt x="586483" y="505539"/>
                      <a:pt x="583858" y="505539"/>
                      <a:pt x="580795" y="5055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55" name="Google Shape;555;p45"/>
              <p:cNvSpPr/>
              <p:nvPr/>
            </p:nvSpPr>
            <p:spPr>
              <a:xfrm>
                <a:off x="5104439" y="5820964"/>
                <a:ext cx="393780" cy="568793"/>
              </a:xfrm>
              <a:custGeom>
                <a:rect b="b" l="l" r="r" t="t"/>
                <a:pathLst>
                  <a:path extrusionOk="0" h="568793" w="393780">
                    <a:moveTo>
                      <a:pt x="172826" y="589424"/>
                    </a:moveTo>
                    <a:cubicBezTo>
                      <a:pt x="168450" y="589424"/>
                      <a:pt x="164513" y="587674"/>
                      <a:pt x="161450" y="584611"/>
                    </a:cubicBezTo>
                    <a:cubicBezTo>
                      <a:pt x="98008" y="516793"/>
                      <a:pt x="44628" y="449851"/>
                      <a:pt x="2625" y="385971"/>
                    </a:cubicBezTo>
                    <a:cubicBezTo>
                      <a:pt x="-875" y="380720"/>
                      <a:pt x="-875" y="373720"/>
                      <a:pt x="2625" y="368469"/>
                    </a:cubicBezTo>
                    <a:lnTo>
                      <a:pt x="242394" y="7067"/>
                    </a:lnTo>
                    <a:cubicBezTo>
                      <a:pt x="245019" y="3129"/>
                      <a:pt x="249394" y="504"/>
                      <a:pt x="254207" y="66"/>
                    </a:cubicBezTo>
                    <a:cubicBezTo>
                      <a:pt x="259020" y="-371"/>
                      <a:pt x="263833" y="1379"/>
                      <a:pt x="266896" y="4879"/>
                    </a:cubicBezTo>
                    <a:cubicBezTo>
                      <a:pt x="267771" y="5754"/>
                      <a:pt x="339526" y="79260"/>
                      <a:pt x="414344" y="116012"/>
                    </a:cubicBezTo>
                    <a:cubicBezTo>
                      <a:pt x="422220" y="119950"/>
                      <a:pt x="425283" y="129576"/>
                      <a:pt x="421345" y="137452"/>
                    </a:cubicBezTo>
                    <a:cubicBezTo>
                      <a:pt x="417407" y="145327"/>
                      <a:pt x="407781" y="148390"/>
                      <a:pt x="399906" y="144452"/>
                    </a:cubicBezTo>
                    <a:cubicBezTo>
                      <a:pt x="339964" y="114700"/>
                      <a:pt x="283084" y="64384"/>
                      <a:pt x="257707" y="40319"/>
                    </a:cubicBezTo>
                    <a:lnTo>
                      <a:pt x="34565" y="376783"/>
                    </a:lnTo>
                    <a:cubicBezTo>
                      <a:pt x="74381" y="436725"/>
                      <a:pt x="124697" y="498855"/>
                      <a:pt x="184202" y="562297"/>
                    </a:cubicBezTo>
                    <a:cubicBezTo>
                      <a:pt x="190327" y="568860"/>
                      <a:pt x="189890" y="578923"/>
                      <a:pt x="183327" y="584611"/>
                    </a:cubicBezTo>
                    <a:cubicBezTo>
                      <a:pt x="180701" y="587674"/>
                      <a:pt x="176764" y="589424"/>
                      <a:pt x="172826" y="58942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56" name="Google Shape;556;p45"/>
              <p:cNvSpPr/>
              <p:nvPr/>
            </p:nvSpPr>
            <p:spPr>
              <a:xfrm>
                <a:off x="5699394" y="6573521"/>
                <a:ext cx="393780" cy="262520"/>
              </a:xfrm>
              <a:custGeom>
                <a:rect b="b" l="l" r="r" t="t"/>
                <a:pathLst>
                  <a:path extrusionOk="0" h="262520" w="393780">
                    <a:moveTo>
                      <a:pt x="172479" y="301965"/>
                    </a:moveTo>
                    <a:cubicBezTo>
                      <a:pt x="156290" y="301965"/>
                      <a:pt x="140539" y="297152"/>
                      <a:pt x="126975" y="287964"/>
                    </a:cubicBezTo>
                    <a:lnTo>
                      <a:pt x="122162" y="284901"/>
                    </a:lnTo>
                    <a:cubicBezTo>
                      <a:pt x="122162" y="284901"/>
                      <a:pt x="78409" y="257337"/>
                      <a:pt x="6653" y="206145"/>
                    </a:cubicBezTo>
                    <a:cubicBezTo>
                      <a:pt x="-347" y="200895"/>
                      <a:pt x="-2097" y="191269"/>
                      <a:pt x="2716" y="183831"/>
                    </a:cubicBezTo>
                    <a:cubicBezTo>
                      <a:pt x="7966" y="176830"/>
                      <a:pt x="17592" y="175080"/>
                      <a:pt x="25030" y="179893"/>
                    </a:cubicBezTo>
                    <a:cubicBezTo>
                      <a:pt x="96348" y="230209"/>
                      <a:pt x="139226" y="257774"/>
                      <a:pt x="139664" y="257774"/>
                    </a:cubicBezTo>
                    <a:lnTo>
                      <a:pt x="144914" y="261274"/>
                    </a:lnTo>
                    <a:cubicBezTo>
                      <a:pt x="155852" y="268712"/>
                      <a:pt x="169416" y="271338"/>
                      <a:pt x="182542" y="269150"/>
                    </a:cubicBezTo>
                    <a:cubicBezTo>
                      <a:pt x="195668" y="266525"/>
                      <a:pt x="207044" y="259087"/>
                      <a:pt x="214482" y="248148"/>
                    </a:cubicBezTo>
                    <a:lnTo>
                      <a:pt x="236359" y="215771"/>
                    </a:lnTo>
                    <a:cubicBezTo>
                      <a:pt x="251672" y="193019"/>
                      <a:pt x="245984" y="162829"/>
                      <a:pt x="223670" y="147078"/>
                    </a:cubicBezTo>
                    <a:lnTo>
                      <a:pt x="222358" y="146203"/>
                    </a:lnTo>
                    <a:cubicBezTo>
                      <a:pt x="215357" y="141390"/>
                      <a:pt x="213169" y="131327"/>
                      <a:pt x="218420" y="124326"/>
                    </a:cubicBezTo>
                    <a:cubicBezTo>
                      <a:pt x="223233" y="117326"/>
                      <a:pt x="233296" y="115138"/>
                      <a:pt x="240296" y="119951"/>
                    </a:cubicBezTo>
                    <a:cubicBezTo>
                      <a:pt x="240734" y="120388"/>
                      <a:pt x="241609" y="120826"/>
                      <a:pt x="242047" y="121264"/>
                    </a:cubicBezTo>
                    <a:lnTo>
                      <a:pt x="277487" y="145765"/>
                    </a:lnTo>
                    <a:cubicBezTo>
                      <a:pt x="287988" y="152766"/>
                      <a:pt x="301551" y="154516"/>
                      <a:pt x="315552" y="151016"/>
                    </a:cubicBezTo>
                    <a:cubicBezTo>
                      <a:pt x="329553" y="147516"/>
                      <a:pt x="342242" y="138765"/>
                      <a:pt x="350117" y="127389"/>
                    </a:cubicBezTo>
                    <a:lnTo>
                      <a:pt x="371994" y="95011"/>
                    </a:lnTo>
                    <a:cubicBezTo>
                      <a:pt x="385558" y="74885"/>
                      <a:pt x="389058" y="45133"/>
                      <a:pt x="364556" y="28944"/>
                    </a:cubicBezTo>
                    <a:cubicBezTo>
                      <a:pt x="357118" y="24131"/>
                      <a:pt x="355368" y="14068"/>
                      <a:pt x="360181" y="7067"/>
                    </a:cubicBezTo>
                    <a:cubicBezTo>
                      <a:pt x="364994" y="-371"/>
                      <a:pt x="375057" y="-2121"/>
                      <a:pt x="382057" y="2692"/>
                    </a:cubicBezTo>
                    <a:cubicBezTo>
                      <a:pt x="417935" y="26756"/>
                      <a:pt x="424498" y="73135"/>
                      <a:pt x="397809" y="112950"/>
                    </a:cubicBezTo>
                    <a:lnTo>
                      <a:pt x="375932" y="145328"/>
                    </a:lnTo>
                    <a:cubicBezTo>
                      <a:pt x="364118" y="163267"/>
                      <a:pt x="344429" y="176393"/>
                      <a:pt x="322990" y="182081"/>
                    </a:cubicBezTo>
                    <a:cubicBezTo>
                      <a:pt x="306364" y="186019"/>
                      <a:pt x="290175" y="185581"/>
                      <a:pt x="275737" y="180331"/>
                    </a:cubicBezTo>
                    <a:cubicBezTo>
                      <a:pt x="277487" y="198707"/>
                      <a:pt x="273111" y="217521"/>
                      <a:pt x="262173" y="233710"/>
                    </a:cubicBezTo>
                    <a:lnTo>
                      <a:pt x="240296" y="266087"/>
                    </a:lnTo>
                    <a:cubicBezTo>
                      <a:pt x="228045" y="284026"/>
                      <a:pt x="209669" y="296277"/>
                      <a:pt x="188230" y="300652"/>
                    </a:cubicBezTo>
                    <a:cubicBezTo>
                      <a:pt x="182980" y="301527"/>
                      <a:pt x="177729" y="301965"/>
                      <a:pt x="172479" y="3019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grpSp>
      </p:grpSp>
      <p:pic>
        <p:nvPicPr>
          <p:cNvPr descr="An illustration of a target" id="557" name="Google Shape;557;p45"/>
          <p:cNvPicPr preferRelativeResize="0"/>
          <p:nvPr/>
        </p:nvPicPr>
        <p:blipFill rotWithShape="1">
          <a:blip r:embed="rId5">
            <a:alphaModFix/>
          </a:blip>
          <a:srcRect b="0" l="0" r="0" t="0"/>
          <a:stretch/>
        </p:blipFill>
        <p:spPr>
          <a:xfrm>
            <a:off x="6807640" y="3396009"/>
            <a:ext cx="324060" cy="324058"/>
          </a:xfrm>
          <a:prstGeom prst="rect">
            <a:avLst/>
          </a:prstGeom>
          <a:noFill/>
          <a:ln>
            <a:noFill/>
          </a:ln>
        </p:spPr>
      </p:pic>
      <p:pic>
        <p:nvPicPr>
          <p:cNvPr descr="An illustration of a human form inside a 6-sided shape" id="558" name="Google Shape;558;p45"/>
          <p:cNvPicPr preferRelativeResize="0"/>
          <p:nvPr/>
        </p:nvPicPr>
        <p:blipFill rotWithShape="1">
          <a:blip r:embed="rId6">
            <a:alphaModFix/>
          </a:blip>
          <a:srcRect b="0" l="0" r="0" t="0"/>
          <a:stretch/>
        </p:blipFill>
        <p:spPr>
          <a:xfrm>
            <a:off x="5049835" y="1976861"/>
            <a:ext cx="380468" cy="436832"/>
          </a:xfrm>
          <a:prstGeom prst="rect">
            <a:avLst/>
          </a:prstGeom>
          <a:noFill/>
          <a:ln>
            <a:noFill/>
          </a:ln>
        </p:spPr>
      </p:pic>
      <p:pic>
        <p:nvPicPr>
          <p:cNvPr descr="An illustration of three human forms inside nodes" id="559" name="Google Shape;559;p45"/>
          <p:cNvPicPr preferRelativeResize="0"/>
          <p:nvPr/>
        </p:nvPicPr>
        <p:blipFill rotWithShape="1">
          <a:blip r:embed="rId7">
            <a:alphaModFix/>
          </a:blip>
          <a:srcRect b="0" l="0" r="0" t="0"/>
          <a:stretch/>
        </p:blipFill>
        <p:spPr>
          <a:xfrm>
            <a:off x="3304400" y="3370596"/>
            <a:ext cx="412148" cy="380444"/>
          </a:xfrm>
          <a:prstGeom prst="rect">
            <a:avLst/>
          </a:prstGeom>
          <a:noFill/>
          <a:ln>
            <a:noFill/>
          </a:ln>
        </p:spPr>
      </p:pic>
      <p:grpSp>
        <p:nvGrpSpPr>
          <p:cNvPr descr="An illustration of a calendar" id="560" name="Google Shape;560;p45"/>
          <p:cNvGrpSpPr/>
          <p:nvPr/>
        </p:nvGrpSpPr>
        <p:grpSpPr>
          <a:xfrm>
            <a:off x="1621035" y="2041049"/>
            <a:ext cx="319543" cy="308295"/>
            <a:chOff x="804337" y="1328352"/>
            <a:chExt cx="1054598" cy="1017475"/>
          </a:xfrm>
        </p:grpSpPr>
        <p:sp>
          <p:nvSpPr>
            <p:cNvPr id="561" name="Google Shape;561;p45"/>
            <p:cNvSpPr/>
            <p:nvPr/>
          </p:nvSpPr>
          <p:spPr>
            <a:xfrm>
              <a:off x="804337" y="1544333"/>
              <a:ext cx="1054598" cy="801494"/>
            </a:xfrm>
            <a:custGeom>
              <a:rect b="b" l="l" r="r" t="t"/>
              <a:pathLst>
                <a:path extrusionOk="0" h="801494" w="1054598">
                  <a:moveTo>
                    <a:pt x="1095517" y="807822"/>
                  </a:moveTo>
                  <a:lnTo>
                    <a:pt x="0" y="807822"/>
                  </a:lnTo>
                  <a:lnTo>
                    <a:pt x="0" y="0"/>
                  </a:lnTo>
                  <a:lnTo>
                    <a:pt x="1095517" y="0"/>
                  </a:lnTo>
                  <a:lnTo>
                    <a:pt x="1095517" y="807822"/>
                  </a:lnTo>
                  <a:close/>
                  <a:moveTo>
                    <a:pt x="31638" y="776184"/>
                  </a:moveTo>
                  <a:lnTo>
                    <a:pt x="1063879" y="776184"/>
                  </a:lnTo>
                  <a:lnTo>
                    <a:pt x="1063879" y="31638"/>
                  </a:lnTo>
                  <a:lnTo>
                    <a:pt x="31638" y="31638"/>
                  </a:lnTo>
                  <a:lnTo>
                    <a:pt x="31638" y="77618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62" name="Google Shape;562;p45"/>
            <p:cNvSpPr/>
            <p:nvPr/>
          </p:nvSpPr>
          <p:spPr>
            <a:xfrm>
              <a:off x="1712558" y="1753143"/>
              <a:ext cx="84367" cy="84367"/>
            </a:xfrm>
            <a:custGeom>
              <a:rect b="b" l="l" r="r" t="t"/>
              <a:pathLst>
                <a:path extrusionOk="0" h="84367" w="84367">
                  <a:moveTo>
                    <a:pt x="31638" y="110944"/>
                  </a:moveTo>
                  <a:lnTo>
                    <a:pt x="0" y="110944"/>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63" name="Google Shape;563;p45"/>
            <p:cNvSpPr/>
            <p:nvPr/>
          </p:nvSpPr>
          <p:spPr>
            <a:xfrm>
              <a:off x="1573771" y="1753143"/>
              <a:ext cx="84367" cy="84367"/>
            </a:xfrm>
            <a:custGeom>
              <a:rect b="b" l="l" r="r" t="t"/>
              <a:pathLst>
                <a:path extrusionOk="0" h="84367" w="84367">
                  <a:moveTo>
                    <a:pt x="31638" y="110944"/>
                  </a:moveTo>
                  <a:lnTo>
                    <a:pt x="0" y="110944"/>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64" name="Google Shape;564;p45"/>
            <p:cNvSpPr/>
            <p:nvPr/>
          </p:nvSpPr>
          <p:spPr>
            <a:xfrm>
              <a:off x="1435409" y="1754410"/>
              <a:ext cx="84367" cy="84367"/>
            </a:xfrm>
            <a:custGeom>
              <a:rect b="b" l="l" r="r" t="t"/>
              <a:pathLst>
                <a:path extrusionOk="0" h="84367" w="84367">
                  <a:moveTo>
                    <a:pt x="31638" y="110944"/>
                  </a:moveTo>
                  <a:lnTo>
                    <a:pt x="0" y="110944"/>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65" name="Google Shape;565;p45"/>
            <p:cNvSpPr/>
            <p:nvPr/>
          </p:nvSpPr>
          <p:spPr>
            <a:xfrm>
              <a:off x="1296622" y="1754410"/>
              <a:ext cx="84367" cy="84367"/>
            </a:xfrm>
            <a:custGeom>
              <a:rect b="b" l="l" r="r" t="t"/>
              <a:pathLst>
                <a:path extrusionOk="0" h="84367" w="84367">
                  <a:moveTo>
                    <a:pt x="31638" y="110944"/>
                  </a:moveTo>
                  <a:lnTo>
                    <a:pt x="0" y="110944"/>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66" name="Google Shape;566;p45"/>
            <p:cNvSpPr/>
            <p:nvPr/>
          </p:nvSpPr>
          <p:spPr>
            <a:xfrm>
              <a:off x="1157838" y="1754410"/>
              <a:ext cx="84367" cy="84367"/>
            </a:xfrm>
            <a:custGeom>
              <a:rect b="b" l="l" r="r" t="t"/>
              <a:pathLst>
                <a:path extrusionOk="0" h="84367" w="84367">
                  <a:moveTo>
                    <a:pt x="31638" y="110944"/>
                  </a:moveTo>
                  <a:lnTo>
                    <a:pt x="0" y="110944"/>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67" name="Google Shape;567;p45"/>
            <p:cNvSpPr/>
            <p:nvPr/>
          </p:nvSpPr>
          <p:spPr>
            <a:xfrm>
              <a:off x="1019475" y="1754410"/>
              <a:ext cx="84367" cy="84367"/>
            </a:xfrm>
            <a:custGeom>
              <a:rect b="b" l="l" r="r" t="t"/>
              <a:pathLst>
                <a:path extrusionOk="0" h="84367" w="84367">
                  <a:moveTo>
                    <a:pt x="31638" y="110944"/>
                  </a:moveTo>
                  <a:lnTo>
                    <a:pt x="0" y="110944"/>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68" name="Google Shape;568;p45"/>
            <p:cNvSpPr/>
            <p:nvPr/>
          </p:nvSpPr>
          <p:spPr>
            <a:xfrm>
              <a:off x="880691" y="1754410"/>
              <a:ext cx="84367" cy="84367"/>
            </a:xfrm>
            <a:custGeom>
              <a:rect b="b" l="l" r="r" t="t"/>
              <a:pathLst>
                <a:path extrusionOk="0" h="84367" w="84367">
                  <a:moveTo>
                    <a:pt x="31638" y="110944"/>
                  </a:moveTo>
                  <a:lnTo>
                    <a:pt x="0" y="110944"/>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69" name="Google Shape;569;p45"/>
            <p:cNvSpPr/>
            <p:nvPr/>
          </p:nvSpPr>
          <p:spPr>
            <a:xfrm>
              <a:off x="1712558" y="1887709"/>
              <a:ext cx="84367" cy="84367"/>
            </a:xfrm>
            <a:custGeom>
              <a:rect b="b" l="l" r="r" t="t"/>
              <a:pathLst>
                <a:path extrusionOk="0" h="84367" w="84367">
                  <a:moveTo>
                    <a:pt x="31638" y="110522"/>
                  </a:moveTo>
                  <a:lnTo>
                    <a:pt x="0" y="110522"/>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70" name="Google Shape;570;p45"/>
            <p:cNvSpPr/>
            <p:nvPr/>
          </p:nvSpPr>
          <p:spPr>
            <a:xfrm>
              <a:off x="1573771" y="1887709"/>
              <a:ext cx="84367" cy="84367"/>
            </a:xfrm>
            <a:custGeom>
              <a:rect b="b" l="l" r="r" t="t"/>
              <a:pathLst>
                <a:path extrusionOk="0" h="84367" w="84367">
                  <a:moveTo>
                    <a:pt x="31638" y="110522"/>
                  </a:moveTo>
                  <a:lnTo>
                    <a:pt x="0" y="110522"/>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71" name="Google Shape;571;p45"/>
            <p:cNvSpPr/>
            <p:nvPr/>
          </p:nvSpPr>
          <p:spPr>
            <a:xfrm>
              <a:off x="1435409" y="1890240"/>
              <a:ext cx="84367" cy="84367"/>
            </a:xfrm>
            <a:custGeom>
              <a:rect b="b" l="l" r="r" t="t"/>
              <a:pathLst>
                <a:path extrusionOk="0" h="84367" w="84367">
                  <a:moveTo>
                    <a:pt x="31638" y="110522"/>
                  </a:moveTo>
                  <a:lnTo>
                    <a:pt x="0" y="110522"/>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72" name="Google Shape;572;p45"/>
            <p:cNvSpPr/>
            <p:nvPr/>
          </p:nvSpPr>
          <p:spPr>
            <a:xfrm>
              <a:off x="1296622" y="1890240"/>
              <a:ext cx="84367" cy="84367"/>
            </a:xfrm>
            <a:custGeom>
              <a:rect b="b" l="l" r="r" t="t"/>
              <a:pathLst>
                <a:path extrusionOk="0" h="84367" w="84367">
                  <a:moveTo>
                    <a:pt x="31638" y="110522"/>
                  </a:moveTo>
                  <a:lnTo>
                    <a:pt x="0" y="110522"/>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73" name="Google Shape;573;p45"/>
            <p:cNvSpPr/>
            <p:nvPr/>
          </p:nvSpPr>
          <p:spPr>
            <a:xfrm>
              <a:off x="1157838" y="1890240"/>
              <a:ext cx="84367" cy="84367"/>
            </a:xfrm>
            <a:custGeom>
              <a:rect b="b" l="l" r="r" t="t"/>
              <a:pathLst>
                <a:path extrusionOk="0" h="84367" w="84367">
                  <a:moveTo>
                    <a:pt x="31638" y="110522"/>
                  </a:moveTo>
                  <a:lnTo>
                    <a:pt x="0" y="110522"/>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74" name="Google Shape;574;p45"/>
            <p:cNvSpPr/>
            <p:nvPr/>
          </p:nvSpPr>
          <p:spPr>
            <a:xfrm>
              <a:off x="1019475" y="1890240"/>
              <a:ext cx="84367" cy="84367"/>
            </a:xfrm>
            <a:custGeom>
              <a:rect b="b" l="l" r="r" t="t"/>
              <a:pathLst>
                <a:path extrusionOk="0" h="84367" w="84367">
                  <a:moveTo>
                    <a:pt x="31638" y="110522"/>
                  </a:moveTo>
                  <a:lnTo>
                    <a:pt x="0" y="110522"/>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75" name="Google Shape;575;p45"/>
            <p:cNvSpPr/>
            <p:nvPr/>
          </p:nvSpPr>
          <p:spPr>
            <a:xfrm>
              <a:off x="880691" y="1890240"/>
              <a:ext cx="84367" cy="84367"/>
            </a:xfrm>
            <a:custGeom>
              <a:rect b="b" l="l" r="r" t="t"/>
              <a:pathLst>
                <a:path extrusionOk="0" h="84367" w="84367">
                  <a:moveTo>
                    <a:pt x="31638" y="110522"/>
                  </a:moveTo>
                  <a:lnTo>
                    <a:pt x="0" y="110522"/>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76" name="Google Shape;576;p45"/>
            <p:cNvSpPr/>
            <p:nvPr/>
          </p:nvSpPr>
          <p:spPr>
            <a:xfrm>
              <a:off x="1712558" y="2021853"/>
              <a:ext cx="84367" cy="84367"/>
            </a:xfrm>
            <a:custGeom>
              <a:rect b="b" l="l" r="r" t="t"/>
              <a:pathLst>
                <a:path extrusionOk="0" h="84367" w="84367">
                  <a:moveTo>
                    <a:pt x="31638" y="110944"/>
                  </a:moveTo>
                  <a:lnTo>
                    <a:pt x="0" y="110944"/>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77" name="Google Shape;577;p45"/>
            <p:cNvSpPr/>
            <p:nvPr/>
          </p:nvSpPr>
          <p:spPr>
            <a:xfrm>
              <a:off x="1573771" y="2021853"/>
              <a:ext cx="84367" cy="84367"/>
            </a:xfrm>
            <a:custGeom>
              <a:rect b="b" l="l" r="r" t="t"/>
              <a:pathLst>
                <a:path extrusionOk="0" h="84367" w="84367">
                  <a:moveTo>
                    <a:pt x="31638" y="110944"/>
                  </a:moveTo>
                  <a:lnTo>
                    <a:pt x="0" y="110944"/>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78" name="Google Shape;578;p45"/>
            <p:cNvSpPr/>
            <p:nvPr/>
          </p:nvSpPr>
          <p:spPr>
            <a:xfrm>
              <a:off x="1435409" y="2025650"/>
              <a:ext cx="84367" cy="84367"/>
            </a:xfrm>
            <a:custGeom>
              <a:rect b="b" l="l" r="r" t="t"/>
              <a:pathLst>
                <a:path extrusionOk="0" h="84367" w="84367">
                  <a:moveTo>
                    <a:pt x="31638" y="110944"/>
                  </a:moveTo>
                  <a:lnTo>
                    <a:pt x="0" y="110944"/>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79" name="Google Shape;579;p45"/>
            <p:cNvSpPr/>
            <p:nvPr/>
          </p:nvSpPr>
          <p:spPr>
            <a:xfrm>
              <a:off x="1296622" y="2025650"/>
              <a:ext cx="84367" cy="84367"/>
            </a:xfrm>
            <a:custGeom>
              <a:rect b="b" l="l" r="r" t="t"/>
              <a:pathLst>
                <a:path extrusionOk="0" h="84367" w="84367">
                  <a:moveTo>
                    <a:pt x="31638" y="110944"/>
                  </a:moveTo>
                  <a:lnTo>
                    <a:pt x="0" y="110944"/>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80" name="Google Shape;580;p45"/>
            <p:cNvSpPr/>
            <p:nvPr/>
          </p:nvSpPr>
          <p:spPr>
            <a:xfrm>
              <a:off x="1157838" y="2025650"/>
              <a:ext cx="84367" cy="84367"/>
            </a:xfrm>
            <a:custGeom>
              <a:rect b="b" l="l" r="r" t="t"/>
              <a:pathLst>
                <a:path extrusionOk="0" h="84367" w="84367">
                  <a:moveTo>
                    <a:pt x="31638" y="110944"/>
                  </a:moveTo>
                  <a:lnTo>
                    <a:pt x="0" y="110944"/>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81" name="Google Shape;581;p45"/>
            <p:cNvSpPr/>
            <p:nvPr/>
          </p:nvSpPr>
          <p:spPr>
            <a:xfrm>
              <a:off x="1019475" y="2025650"/>
              <a:ext cx="84367" cy="84367"/>
            </a:xfrm>
            <a:custGeom>
              <a:rect b="b" l="l" r="r" t="t"/>
              <a:pathLst>
                <a:path extrusionOk="0" h="84367" w="84367">
                  <a:moveTo>
                    <a:pt x="31638" y="110944"/>
                  </a:moveTo>
                  <a:lnTo>
                    <a:pt x="0" y="110944"/>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82" name="Google Shape;582;p45"/>
            <p:cNvSpPr/>
            <p:nvPr/>
          </p:nvSpPr>
          <p:spPr>
            <a:xfrm>
              <a:off x="880691" y="2025650"/>
              <a:ext cx="84367" cy="84367"/>
            </a:xfrm>
            <a:custGeom>
              <a:rect b="b" l="l" r="r" t="t"/>
              <a:pathLst>
                <a:path extrusionOk="0" h="84367" w="84367">
                  <a:moveTo>
                    <a:pt x="31638" y="110944"/>
                  </a:moveTo>
                  <a:lnTo>
                    <a:pt x="0" y="110944"/>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83" name="Google Shape;583;p45"/>
            <p:cNvSpPr/>
            <p:nvPr/>
          </p:nvSpPr>
          <p:spPr>
            <a:xfrm>
              <a:off x="1435409" y="2161483"/>
              <a:ext cx="84367" cy="84367"/>
            </a:xfrm>
            <a:custGeom>
              <a:rect b="b" l="l" r="r" t="t"/>
              <a:pathLst>
                <a:path extrusionOk="0" h="84367" w="84367">
                  <a:moveTo>
                    <a:pt x="31638" y="110522"/>
                  </a:moveTo>
                  <a:lnTo>
                    <a:pt x="0" y="110522"/>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84" name="Google Shape;584;p45"/>
            <p:cNvSpPr/>
            <p:nvPr/>
          </p:nvSpPr>
          <p:spPr>
            <a:xfrm>
              <a:off x="1296622" y="2161483"/>
              <a:ext cx="84367" cy="84367"/>
            </a:xfrm>
            <a:custGeom>
              <a:rect b="b" l="l" r="r" t="t"/>
              <a:pathLst>
                <a:path extrusionOk="0" h="84367" w="84367">
                  <a:moveTo>
                    <a:pt x="31638" y="110522"/>
                  </a:moveTo>
                  <a:lnTo>
                    <a:pt x="0" y="110522"/>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85" name="Google Shape;585;p45"/>
            <p:cNvSpPr/>
            <p:nvPr/>
          </p:nvSpPr>
          <p:spPr>
            <a:xfrm>
              <a:off x="1157838" y="2161483"/>
              <a:ext cx="84367" cy="84367"/>
            </a:xfrm>
            <a:custGeom>
              <a:rect b="b" l="l" r="r" t="t"/>
              <a:pathLst>
                <a:path extrusionOk="0" h="84367" w="84367">
                  <a:moveTo>
                    <a:pt x="31638" y="110522"/>
                  </a:moveTo>
                  <a:lnTo>
                    <a:pt x="0" y="110522"/>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86" name="Google Shape;586;p45"/>
            <p:cNvSpPr/>
            <p:nvPr/>
          </p:nvSpPr>
          <p:spPr>
            <a:xfrm>
              <a:off x="1019475" y="2161483"/>
              <a:ext cx="84367" cy="84367"/>
            </a:xfrm>
            <a:custGeom>
              <a:rect b="b" l="l" r="r" t="t"/>
              <a:pathLst>
                <a:path extrusionOk="0" h="84367" w="84367">
                  <a:moveTo>
                    <a:pt x="31638" y="110522"/>
                  </a:moveTo>
                  <a:lnTo>
                    <a:pt x="0" y="110522"/>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87" name="Google Shape;587;p45"/>
            <p:cNvSpPr/>
            <p:nvPr/>
          </p:nvSpPr>
          <p:spPr>
            <a:xfrm>
              <a:off x="1712558" y="1618998"/>
              <a:ext cx="84367" cy="84367"/>
            </a:xfrm>
            <a:custGeom>
              <a:rect b="b" l="l" r="r" t="t"/>
              <a:pathLst>
                <a:path extrusionOk="0" h="84367" w="84367">
                  <a:moveTo>
                    <a:pt x="31638" y="110522"/>
                  </a:moveTo>
                  <a:lnTo>
                    <a:pt x="0" y="110522"/>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88" name="Google Shape;588;p45"/>
            <p:cNvSpPr/>
            <p:nvPr/>
          </p:nvSpPr>
          <p:spPr>
            <a:xfrm>
              <a:off x="1573771" y="1618998"/>
              <a:ext cx="84367" cy="84367"/>
            </a:xfrm>
            <a:custGeom>
              <a:rect b="b" l="l" r="r" t="t"/>
              <a:pathLst>
                <a:path extrusionOk="0" h="84367" w="84367">
                  <a:moveTo>
                    <a:pt x="31638" y="110522"/>
                  </a:moveTo>
                  <a:lnTo>
                    <a:pt x="0" y="110522"/>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89" name="Google Shape;589;p45"/>
            <p:cNvSpPr/>
            <p:nvPr/>
          </p:nvSpPr>
          <p:spPr>
            <a:xfrm>
              <a:off x="1435409" y="1618998"/>
              <a:ext cx="84367" cy="84367"/>
            </a:xfrm>
            <a:custGeom>
              <a:rect b="b" l="l" r="r" t="t"/>
              <a:pathLst>
                <a:path extrusionOk="0" h="84367" w="84367">
                  <a:moveTo>
                    <a:pt x="31638" y="110522"/>
                  </a:moveTo>
                  <a:lnTo>
                    <a:pt x="0" y="110522"/>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90" name="Google Shape;590;p45"/>
            <p:cNvSpPr/>
            <p:nvPr/>
          </p:nvSpPr>
          <p:spPr>
            <a:xfrm>
              <a:off x="1296622" y="1618998"/>
              <a:ext cx="84367" cy="84367"/>
            </a:xfrm>
            <a:custGeom>
              <a:rect b="b" l="l" r="r" t="t"/>
              <a:pathLst>
                <a:path extrusionOk="0" h="84367" w="84367">
                  <a:moveTo>
                    <a:pt x="31638" y="110522"/>
                  </a:moveTo>
                  <a:lnTo>
                    <a:pt x="0" y="110522"/>
                  </a:lnTo>
                  <a:lnTo>
                    <a:pt x="0" y="0"/>
                  </a:lnTo>
                  <a:lnTo>
                    <a:pt x="110522" y="0"/>
                  </a:lnTo>
                  <a:lnTo>
                    <a:pt x="110522"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91" name="Google Shape;591;p45"/>
            <p:cNvSpPr/>
            <p:nvPr/>
          </p:nvSpPr>
          <p:spPr>
            <a:xfrm>
              <a:off x="880691" y="2161483"/>
              <a:ext cx="84367" cy="84367"/>
            </a:xfrm>
            <a:custGeom>
              <a:rect b="b" l="l" r="r" t="t"/>
              <a:pathLst>
                <a:path extrusionOk="0" h="84367" w="84367">
                  <a:moveTo>
                    <a:pt x="31638" y="110522"/>
                  </a:moveTo>
                  <a:lnTo>
                    <a:pt x="0" y="110522"/>
                  </a:lnTo>
                  <a:lnTo>
                    <a:pt x="0" y="0"/>
                  </a:lnTo>
                  <a:lnTo>
                    <a:pt x="110944" y="0"/>
                  </a:lnTo>
                  <a:lnTo>
                    <a:pt x="110944" y="31638"/>
                  </a:lnTo>
                  <a:lnTo>
                    <a:pt x="31638" y="3163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92" name="Google Shape;592;p45"/>
            <p:cNvSpPr/>
            <p:nvPr/>
          </p:nvSpPr>
          <p:spPr>
            <a:xfrm>
              <a:off x="804337" y="1328352"/>
              <a:ext cx="1054598" cy="210919"/>
            </a:xfrm>
            <a:custGeom>
              <a:rect b="b" l="l" r="r" t="t"/>
              <a:pathLst>
                <a:path extrusionOk="0" h="210919" w="1054598">
                  <a:moveTo>
                    <a:pt x="1095517" y="247620"/>
                  </a:moveTo>
                  <a:lnTo>
                    <a:pt x="0" y="247620"/>
                  </a:lnTo>
                  <a:lnTo>
                    <a:pt x="0" y="58636"/>
                  </a:lnTo>
                  <a:lnTo>
                    <a:pt x="129083" y="58636"/>
                  </a:lnTo>
                  <a:cubicBezTo>
                    <a:pt x="136254" y="25310"/>
                    <a:pt x="166205" y="0"/>
                    <a:pt x="202061" y="0"/>
                  </a:cubicBezTo>
                  <a:cubicBezTo>
                    <a:pt x="237917" y="0"/>
                    <a:pt x="267868" y="25310"/>
                    <a:pt x="275039" y="58636"/>
                  </a:cubicBezTo>
                  <a:lnTo>
                    <a:pt x="820477" y="58636"/>
                  </a:lnTo>
                  <a:cubicBezTo>
                    <a:pt x="827649" y="25310"/>
                    <a:pt x="857599" y="0"/>
                    <a:pt x="893456" y="0"/>
                  </a:cubicBezTo>
                  <a:cubicBezTo>
                    <a:pt x="929312" y="0"/>
                    <a:pt x="959262" y="25310"/>
                    <a:pt x="966434" y="58636"/>
                  </a:cubicBezTo>
                  <a:lnTo>
                    <a:pt x="1095517" y="58636"/>
                  </a:lnTo>
                  <a:lnTo>
                    <a:pt x="1095517" y="247620"/>
                  </a:lnTo>
                  <a:close/>
                  <a:moveTo>
                    <a:pt x="31638" y="215982"/>
                  </a:moveTo>
                  <a:lnTo>
                    <a:pt x="1063879" y="215982"/>
                  </a:lnTo>
                  <a:lnTo>
                    <a:pt x="1063879" y="90274"/>
                  </a:lnTo>
                  <a:lnTo>
                    <a:pt x="936483" y="90274"/>
                  </a:lnTo>
                  <a:lnTo>
                    <a:pt x="936483" y="74666"/>
                  </a:lnTo>
                  <a:cubicBezTo>
                    <a:pt x="936483" y="51043"/>
                    <a:pt x="917079" y="31638"/>
                    <a:pt x="893456" y="31638"/>
                  </a:cubicBezTo>
                  <a:cubicBezTo>
                    <a:pt x="869833" y="31638"/>
                    <a:pt x="850428" y="51043"/>
                    <a:pt x="850428" y="74666"/>
                  </a:cubicBezTo>
                  <a:lnTo>
                    <a:pt x="850428" y="90695"/>
                  </a:lnTo>
                  <a:lnTo>
                    <a:pt x="245089" y="90695"/>
                  </a:lnTo>
                  <a:lnTo>
                    <a:pt x="245089" y="74666"/>
                  </a:lnTo>
                  <a:cubicBezTo>
                    <a:pt x="245089" y="51043"/>
                    <a:pt x="225684" y="31638"/>
                    <a:pt x="202061" y="31638"/>
                  </a:cubicBezTo>
                  <a:cubicBezTo>
                    <a:pt x="178438" y="31638"/>
                    <a:pt x="159033" y="51043"/>
                    <a:pt x="159033" y="74666"/>
                  </a:cubicBezTo>
                  <a:lnTo>
                    <a:pt x="159033" y="90695"/>
                  </a:lnTo>
                  <a:lnTo>
                    <a:pt x="31638" y="90695"/>
                  </a:lnTo>
                  <a:lnTo>
                    <a:pt x="31638" y="215982"/>
                  </a:lnTo>
                  <a:close/>
                  <a:moveTo>
                    <a:pt x="968121" y="74666"/>
                  </a:moveTo>
                  <a:lnTo>
                    <a:pt x="968121" y="74666"/>
                  </a:lnTo>
                  <a:lnTo>
                    <a:pt x="968121" y="7466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sp>
          <p:nvSpPr>
            <p:cNvPr id="593" name="Google Shape;593;p45"/>
            <p:cNvSpPr/>
            <p:nvPr/>
          </p:nvSpPr>
          <p:spPr>
            <a:xfrm>
              <a:off x="909797" y="1470514"/>
              <a:ext cx="843678" cy="42300"/>
            </a:xfrm>
            <a:custGeom>
              <a:rect b="b" l="l" r="r" t="t"/>
              <a:pathLst>
                <a:path extrusionOk="0" h="120000" w="843678">
                  <a:moveTo>
                    <a:pt x="0" y="0"/>
                  </a:moveTo>
                  <a:lnTo>
                    <a:pt x="884597" y="0"/>
                  </a:lnTo>
                  <a:lnTo>
                    <a:pt x="884597" y="90000"/>
                  </a:lnTo>
                  <a:lnTo>
                    <a:pt x="0" y="900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1A1A24"/>
                </a:solidFill>
                <a:latin typeface="Inter"/>
                <a:ea typeface="Inter"/>
                <a:cs typeface="Inter"/>
                <a:sym typeface="Inter"/>
              </a:endParaRPr>
            </a:p>
          </p:txBody>
        </p:sp>
      </p:grpSp>
      <p:sp>
        <p:nvSpPr>
          <p:cNvPr id="594" name="Google Shape;594;p45"/>
          <p:cNvSpPr txBox="1"/>
          <p:nvPr/>
        </p:nvSpPr>
        <p:spPr>
          <a:xfrm>
            <a:off x="2785588" y="2197090"/>
            <a:ext cx="1449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Inter Light"/>
              <a:buNone/>
            </a:pPr>
            <a:r>
              <a:rPr b="1" lang="en-IN" sz="2400">
                <a:solidFill>
                  <a:srgbClr val="FFFFFF"/>
                </a:solidFill>
                <a:latin typeface="Inter Light"/>
                <a:ea typeface="Inter Light"/>
                <a:cs typeface="Inter Light"/>
                <a:sym typeface="Inter Light"/>
              </a:rPr>
              <a:t>2</a:t>
            </a:r>
            <a:endParaRPr b="1" i="0" sz="2400" u="none" cap="none" strike="noStrike">
              <a:solidFill>
                <a:srgbClr val="FFFFFF"/>
              </a:solidFill>
              <a:latin typeface="Inter Light"/>
              <a:ea typeface="Inter Light"/>
              <a:cs typeface="Inter Light"/>
              <a:sym typeface="Inter Light"/>
            </a:endParaRPr>
          </a:p>
        </p:txBody>
      </p:sp>
      <p:sp>
        <p:nvSpPr>
          <p:cNvPr id="595" name="Google Shape;595;p45"/>
          <p:cNvSpPr txBox="1"/>
          <p:nvPr/>
        </p:nvSpPr>
        <p:spPr>
          <a:xfrm>
            <a:off x="5666025" y="1578800"/>
            <a:ext cx="24300" cy="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Inter Light"/>
              <a:ea typeface="Inter Light"/>
              <a:cs typeface="Inter Light"/>
              <a:sym typeface="Inter Light"/>
            </a:endParaRPr>
          </a:p>
        </p:txBody>
      </p:sp>
      <p:sp>
        <p:nvSpPr>
          <p:cNvPr id="596" name="Google Shape;596;p45"/>
          <p:cNvSpPr txBox="1"/>
          <p:nvPr/>
        </p:nvSpPr>
        <p:spPr>
          <a:xfrm>
            <a:off x="606429" y="1084225"/>
            <a:ext cx="2494500" cy="296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lang="en-IN" sz="1600">
                <a:solidFill>
                  <a:srgbClr val="FFE600"/>
                </a:solidFill>
                <a:latin typeface="Inter Light"/>
                <a:ea typeface="Inter Light"/>
                <a:cs typeface="Inter Light"/>
                <a:sym typeface="Inter Light"/>
              </a:rPr>
              <a:t>Current Process</a:t>
            </a:r>
            <a:endParaRPr sz="1600">
              <a:solidFill>
                <a:srgbClr val="FFE600"/>
              </a:solidFill>
              <a:latin typeface="Inter Light"/>
              <a:ea typeface="Inter Light"/>
              <a:cs typeface="Inter Light"/>
              <a:sym typeface="Inter Light"/>
            </a:endParaRPr>
          </a:p>
        </p:txBody>
      </p:sp>
      <p:sp>
        <p:nvSpPr>
          <p:cNvPr id="597" name="Google Shape;597;p45"/>
          <p:cNvSpPr txBox="1"/>
          <p:nvPr/>
        </p:nvSpPr>
        <p:spPr>
          <a:xfrm>
            <a:off x="606413" y="1380925"/>
            <a:ext cx="2494500" cy="296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i="1" lang="en-IN" sz="700">
                <a:solidFill>
                  <a:srgbClr val="F2F2F2"/>
                </a:solidFill>
                <a:latin typeface="Inter Light"/>
                <a:ea typeface="Inter Light"/>
                <a:cs typeface="Inter Light"/>
                <a:sym typeface="Inter Light"/>
              </a:rPr>
              <a:t>Source: </a:t>
            </a:r>
            <a:r>
              <a:rPr i="1" lang="en-IN" sz="700">
                <a:solidFill>
                  <a:srgbClr val="F2F2F2"/>
                </a:solidFill>
                <a:latin typeface="Inter Light"/>
                <a:ea typeface="Inter Light"/>
                <a:cs typeface="Inter Light"/>
                <a:sym typeface="Inter Light"/>
              </a:rPr>
              <a:t>Claims In A Digital Era: Data, analytics and AI transform the customer experience</a:t>
            </a:r>
            <a:r>
              <a:rPr i="1" lang="en-IN" sz="700">
                <a:solidFill>
                  <a:srgbClr val="F2F2F2"/>
                </a:solidFill>
                <a:latin typeface="Inter Light"/>
                <a:ea typeface="Inter Light"/>
                <a:cs typeface="Inter Light"/>
                <a:sym typeface="Inter Light"/>
              </a:rPr>
              <a:t>, EY, May 27, 2017</a:t>
            </a:r>
            <a:endParaRPr i="1" sz="700">
              <a:solidFill>
                <a:srgbClr val="F2F2F2"/>
              </a:solidFill>
              <a:latin typeface="Inter Light"/>
              <a:ea typeface="Inter Light"/>
              <a:cs typeface="Inter Light"/>
              <a:sym typeface="Inter Light"/>
            </a:endParaRPr>
          </a:p>
        </p:txBody>
      </p:sp>
      <p:sp>
        <p:nvSpPr>
          <p:cNvPr id="598" name="Google Shape;598;p45"/>
          <p:cNvSpPr txBox="1"/>
          <p:nvPr/>
        </p:nvSpPr>
        <p:spPr>
          <a:xfrm>
            <a:off x="609929" y="4198225"/>
            <a:ext cx="2494500" cy="296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E600"/>
              </a:buClr>
              <a:buSzPts val="1979"/>
              <a:buFont typeface="Inter Light"/>
              <a:buNone/>
            </a:pPr>
            <a:r>
              <a:rPr lang="en-IN" sz="1600">
                <a:solidFill>
                  <a:srgbClr val="FFE600"/>
                </a:solidFill>
                <a:latin typeface="Inter Light"/>
                <a:ea typeface="Inter Light"/>
                <a:cs typeface="Inter Light"/>
                <a:sym typeface="Inter Light"/>
              </a:rPr>
              <a:t>New GenAI Process</a:t>
            </a:r>
            <a:endParaRPr sz="1600">
              <a:solidFill>
                <a:srgbClr val="FFE600"/>
              </a:solidFill>
              <a:latin typeface="Inter Light"/>
              <a:ea typeface="Inter Light"/>
              <a:cs typeface="Inter Light"/>
              <a:sym typeface="Inter Light"/>
            </a:endParaRPr>
          </a:p>
        </p:txBody>
      </p:sp>
      <p:sp>
        <p:nvSpPr>
          <p:cNvPr id="599" name="Google Shape;599;p45"/>
          <p:cNvSpPr txBox="1"/>
          <p:nvPr/>
        </p:nvSpPr>
        <p:spPr>
          <a:xfrm>
            <a:off x="7370175" y="4671450"/>
            <a:ext cx="3911700" cy="90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1700">
                <a:solidFill>
                  <a:schemeClr val="lt1"/>
                </a:solidFill>
                <a:latin typeface="Inter Light"/>
                <a:ea typeface="Inter Light"/>
                <a:cs typeface="Inter Light"/>
                <a:sym typeface="Inter Light"/>
              </a:rPr>
              <a:t>Gradual decrease in claims officer dependency.</a:t>
            </a:r>
            <a:endParaRPr sz="1700">
              <a:solidFill>
                <a:schemeClr val="lt1"/>
              </a:solidFill>
              <a:latin typeface="Inter Light"/>
              <a:ea typeface="Inter Light"/>
              <a:cs typeface="Inter Light"/>
              <a:sym typeface="Inter Light"/>
            </a:endParaRPr>
          </a:p>
        </p:txBody>
      </p:sp>
      <p:sp>
        <p:nvSpPr>
          <p:cNvPr id="600" name="Google Shape;600;p45"/>
          <p:cNvSpPr txBox="1"/>
          <p:nvPr/>
        </p:nvSpPr>
        <p:spPr>
          <a:xfrm>
            <a:off x="606433" y="6155906"/>
            <a:ext cx="1647300" cy="20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Inter Light"/>
              <a:buNone/>
            </a:pPr>
            <a:r>
              <a:rPr b="1" lang="en-IN" sz="1200">
                <a:solidFill>
                  <a:srgbClr val="FFFFFF"/>
                </a:solidFill>
                <a:latin typeface="Inter Light"/>
                <a:ea typeface="Inter Light"/>
                <a:cs typeface="Inter Light"/>
                <a:sym typeface="Inter Light"/>
              </a:rPr>
              <a:t>Receive Claim</a:t>
            </a:r>
            <a:endParaRPr b="1" i="0" sz="1200" u="none" cap="none" strike="noStrike">
              <a:solidFill>
                <a:srgbClr val="FFFFFF"/>
              </a:solidFill>
              <a:latin typeface="Inter Light"/>
              <a:ea typeface="Inter Light"/>
              <a:cs typeface="Inter Light"/>
              <a:sym typeface="Inter Light"/>
            </a:endParaRPr>
          </a:p>
        </p:txBody>
      </p:sp>
      <p:sp>
        <p:nvSpPr>
          <p:cNvPr id="601" name="Google Shape;601;p45"/>
          <p:cNvSpPr txBox="1"/>
          <p:nvPr/>
        </p:nvSpPr>
        <p:spPr>
          <a:xfrm>
            <a:off x="3587248" y="6155906"/>
            <a:ext cx="1647300" cy="20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Inter Light"/>
              <a:buNone/>
            </a:pPr>
            <a:r>
              <a:rPr b="1" lang="en-IN" sz="1200">
                <a:solidFill>
                  <a:srgbClr val="FFFFFF"/>
                </a:solidFill>
                <a:latin typeface="Inter Light"/>
                <a:ea typeface="Inter Light"/>
                <a:cs typeface="Inter Light"/>
                <a:sym typeface="Inter Light"/>
              </a:rPr>
              <a:t>Review &amp; Validate Claim</a:t>
            </a:r>
            <a:endParaRPr b="1" i="0" sz="1200" u="none" cap="none" strike="noStrike">
              <a:solidFill>
                <a:srgbClr val="FFFFFF"/>
              </a:solidFill>
              <a:latin typeface="Inter Light"/>
              <a:ea typeface="Inter Light"/>
              <a:cs typeface="Inter Light"/>
              <a:sym typeface="Inter Light"/>
            </a:endParaRPr>
          </a:p>
        </p:txBody>
      </p:sp>
      <p:sp>
        <p:nvSpPr>
          <p:cNvPr id="602" name="Google Shape;602;p45"/>
          <p:cNvSpPr txBox="1"/>
          <p:nvPr/>
        </p:nvSpPr>
        <p:spPr>
          <a:xfrm>
            <a:off x="5079132" y="4527360"/>
            <a:ext cx="1647300" cy="20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Inter Light"/>
              <a:buNone/>
            </a:pPr>
            <a:r>
              <a:rPr b="1" lang="en-IN" sz="1200">
                <a:solidFill>
                  <a:srgbClr val="FFFFFF"/>
                </a:solidFill>
                <a:latin typeface="Inter Light"/>
                <a:ea typeface="Inter Light"/>
                <a:cs typeface="Inter Light"/>
                <a:sym typeface="Inter Light"/>
              </a:rPr>
              <a:t>Submit Decision</a:t>
            </a:r>
            <a:endParaRPr b="1" i="0" sz="1200" u="none" cap="none" strike="noStrike">
              <a:solidFill>
                <a:srgbClr val="FFFFFF"/>
              </a:solidFill>
              <a:latin typeface="Inter Light"/>
              <a:ea typeface="Inter Light"/>
              <a:cs typeface="Inter Light"/>
              <a:sym typeface="Inter Light"/>
            </a:endParaRPr>
          </a:p>
        </p:txBody>
      </p:sp>
      <p:sp>
        <p:nvSpPr>
          <p:cNvPr id="603" name="Google Shape;603;p45"/>
          <p:cNvSpPr/>
          <p:nvPr/>
        </p:nvSpPr>
        <p:spPr>
          <a:xfrm flipH="1" rot="10800000">
            <a:off x="3621502" y="5390602"/>
            <a:ext cx="1572824" cy="647934"/>
          </a:xfrm>
          <a:custGeom>
            <a:rect b="b" l="l" r="r" t="t"/>
            <a:pathLst>
              <a:path extrusionOk="0" h="952844" w="2312977">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35A4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A1A24"/>
              </a:buClr>
              <a:buSzPts val="1800"/>
              <a:buFont typeface="Inter Light"/>
              <a:buNone/>
            </a:pPr>
            <a:r>
              <a:t/>
            </a:r>
            <a:endParaRPr b="0" i="0" sz="1800" u="none" cap="none" strike="noStrike">
              <a:solidFill>
                <a:srgbClr val="2E2E38"/>
              </a:solidFill>
              <a:latin typeface="Inter Light"/>
              <a:ea typeface="Inter Light"/>
              <a:cs typeface="Inter Light"/>
              <a:sym typeface="Inter Light"/>
            </a:endParaRPr>
          </a:p>
        </p:txBody>
      </p:sp>
      <p:sp>
        <p:nvSpPr>
          <p:cNvPr id="604" name="Google Shape;604;p45"/>
          <p:cNvSpPr/>
          <p:nvPr/>
        </p:nvSpPr>
        <p:spPr>
          <a:xfrm flipH="1">
            <a:off x="2139061" y="4800637"/>
            <a:ext cx="1572824" cy="647934"/>
          </a:xfrm>
          <a:custGeom>
            <a:rect b="b" l="l" r="r" t="t"/>
            <a:pathLst>
              <a:path extrusionOk="0" h="952844" w="2312977">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2DB7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A1A24"/>
              </a:buClr>
              <a:buSzPts val="1800"/>
              <a:buFont typeface="Inter Light"/>
              <a:buNone/>
            </a:pPr>
            <a:r>
              <a:t/>
            </a:r>
            <a:endParaRPr b="0" i="0" sz="1800" u="none" cap="none" strike="noStrike">
              <a:solidFill>
                <a:srgbClr val="FFFFFF"/>
              </a:solidFill>
              <a:latin typeface="Inter Light"/>
              <a:ea typeface="Inter Light"/>
              <a:cs typeface="Inter Light"/>
              <a:sym typeface="Inter Light"/>
            </a:endParaRPr>
          </a:p>
        </p:txBody>
      </p:sp>
      <p:sp>
        <p:nvSpPr>
          <p:cNvPr id="605" name="Google Shape;605;p45"/>
          <p:cNvSpPr/>
          <p:nvPr/>
        </p:nvSpPr>
        <p:spPr>
          <a:xfrm flipH="1" rot="10800000">
            <a:off x="640674" y="5390602"/>
            <a:ext cx="1572824" cy="647934"/>
          </a:xfrm>
          <a:custGeom>
            <a:rect b="b" l="l" r="r" t="t"/>
            <a:pathLst>
              <a:path extrusionOk="0" h="952844" w="2312977">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B1489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A1A24"/>
              </a:buClr>
              <a:buSzPts val="1800"/>
              <a:buFont typeface="Inter Light"/>
              <a:buNone/>
            </a:pPr>
            <a:r>
              <a:t/>
            </a:r>
            <a:endParaRPr b="0" i="0" sz="1800" u="none" cap="none" strike="noStrike">
              <a:solidFill>
                <a:srgbClr val="2E2E38"/>
              </a:solidFill>
              <a:latin typeface="Inter Light"/>
              <a:ea typeface="Inter Light"/>
              <a:cs typeface="Inter Light"/>
              <a:sym typeface="Inter Light"/>
            </a:endParaRPr>
          </a:p>
        </p:txBody>
      </p:sp>
      <p:sp>
        <p:nvSpPr>
          <p:cNvPr id="606" name="Google Shape;606;p45"/>
          <p:cNvSpPr/>
          <p:nvPr/>
        </p:nvSpPr>
        <p:spPr>
          <a:xfrm flipH="1">
            <a:off x="5119889" y="4800637"/>
            <a:ext cx="1572824" cy="647934"/>
          </a:xfrm>
          <a:custGeom>
            <a:rect b="b" l="l" r="r" t="t"/>
            <a:pathLst>
              <a:path extrusionOk="0" h="952844" w="2312977">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FF81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A1A24"/>
              </a:buClr>
              <a:buSzPts val="1800"/>
              <a:buFont typeface="Inter Light"/>
              <a:buNone/>
            </a:pPr>
            <a:r>
              <a:t/>
            </a:r>
            <a:endParaRPr b="0" i="0" sz="1800" u="none" cap="none" strike="noStrike">
              <a:solidFill>
                <a:srgbClr val="2E2E38"/>
              </a:solidFill>
              <a:latin typeface="Inter Light"/>
              <a:ea typeface="Inter Light"/>
              <a:cs typeface="Inter Light"/>
              <a:sym typeface="Inter Light"/>
            </a:endParaRPr>
          </a:p>
        </p:txBody>
      </p:sp>
      <p:sp>
        <p:nvSpPr>
          <p:cNvPr id="607" name="Google Shape;607;p45"/>
          <p:cNvSpPr txBox="1"/>
          <p:nvPr/>
        </p:nvSpPr>
        <p:spPr>
          <a:xfrm>
            <a:off x="2098304" y="4462706"/>
            <a:ext cx="1647300" cy="20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Inter Light"/>
              <a:buNone/>
            </a:pPr>
            <a:r>
              <a:rPr b="1" lang="en-IN" sz="1200">
                <a:solidFill>
                  <a:srgbClr val="FFFFFF"/>
                </a:solidFill>
                <a:latin typeface="Inter Light"/>
                <a:ea typeface="Inter Light"/>
                <a:cs typeface="Inter Light"/>
                <a:sym typeface="Inter Light"/>
              </a:rPr>
              <a:t>Ask AI</a:t>
            </a:r>
            <a:endParaRPr b="1" i="0" sz="1200" u="none" cap="none" strike="noStrike">
              <a:solidFill>
                <a:srgbClr val="FFFFFF"/>
              </a:solidFill>
              <a:latin typeface="Inter Light"/>
              <a:ea typeface="Inter Light"/>
              <a:cs typeface="Inter Light"/>
              <a:sym typeface="Inter Light"/>
            </a:endParaRPr>
          </a:p>
        </p:txBody>
      </p:sp>
      <p:sp>
        <p:nvSpPr>
          <p:cNvPr id="608" name="Google Shape;608;p45"/>
          <p:cNvSpPr txBox="1"/>
          <p:nvPr/>
        </p:nvSpPr>
        <p:spPr>
          <a:xfrm>
            <a:off x="7131700" y="4213025"/>
            <a:ext cx="3445800" cy="8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7840"/>
              <a:buFont typeface="Arial"/>
              <a:buNone/>
            </a:pPr>
            <a:r>
              <a:rPr lang="en-IN" sz="8000">
                <a:solidFill>
                  <a:schemeClr val="dk2"/>
                </a:solidFill>
                <a:latin typeface="Georgia"/>
                <a:ea typeface="Georgia"/>
                <a:cs typeface="Georgia"/>
                <a:sym typeface="Georgia"/>
              </a:rPr>
              <a:t>“</a:t>
            </a:r>
            <a:endParaRPr sz="8000"/>
          </a:p>
        </p:txBody>
      </p:sp>
      <p:sp>
        <p:nvSpPr>
          <p:cNvPr id="609" name="Google Shape;609;p45"/>
          <p:cNvSpPr txBox="1"/>
          <p:nvPr/>
        </p:nvSpPr>
        <p:spPr>
          <a:xfrm rot="10800000">
            <a:off x="7824424" y="5093426"/>
            <a:ext cx="3445800" cy="85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7840"/>
              <a:buFont typeface="Arial"/>
              <a:buNone/>
            </a:pPr>
            <a:r>
              <a:rPr lang="en-IN" sz="8000">
                <a:solidFill>
                  <a:schemeClr val="dk2"/>
                </a:solidFill>
                <a:latin typeface="Georgia"/>
                <a:ea typeface="Georgia"/>
                <a:cs typeface="Georgia"/>
                <a:sym typeface="Georgia"/>
              </a:rPr>
              <a:t>“</a:t>
            </a:r>
            <a:endParaRPr sz="8000"/>
          </a:p>
        </p:txBody>
      </p:sp>
      <p:sp>
        <p:nvSpPr>
          <p:cNvPr id="610" name="Google Shape;610;p45"/>
          <p:cNvSpPr txBox="1"/>
          <p:nvPr/>
        </p:nvSpPr>
        <p:spPr>
          <a:xfrm>
            <a:off x="705263" y="5180439"/>
            <a:ext cx="1449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Inter Light"/>
              <a:buNone/>
            </a:pPr>
            <a:r>
              <a:rPr b="1" lang="en-IN" sz="2400">
                <a:solidFill>
                  <a:srgbClr val="FFFFFF"/>
                </a:solidFill>
                <a:latin typeface="Inter Light"/>
                <a:ea typeface="Inter Light"/>
                <a:cs typeface="Inter Light"/>
                <a:sym typeface="Inter Light"/>
              </a:rPr>
              <a:t>1</a:t>
            </a:r>
            <a:endParaRPr b="1" i="0" sz="2400" u="none" cap="none" strike="noStrike">
              <a:solidFill>
                <a:srgbClr val="FFFFFF"/>
              </a:solidFill>
              <a:latin typeface="Inter Light"/>
              <a:ea typeface="Inter Light"/>
              <a:cs typeface="Inter Light"/>
              <a:sym typeface="Inter Light"/>
            </a:endParaRPr>
          </a:p>
        </p:txBody>
      </p:sp>
      <p:sp>
        <p:nvSpPr>
          <p:cNvPr id="611" name="Google Shape;611;p45"/>
          <p:cNvSpPr txBox="1"/>
          <p:nvPr/>
        </p:nvSpPr>
        <p:spPr>
          <a:xfrm>
            <a:off x="2200650" y="5180439"/>
            <a:ext cx="1449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Inter Light"/>
              <a:buNone/>
            </a:pPr>
            <a:r>
              <a:rPr b="1" lang="en-IN" sz="2400">
                <a:solidFill>
                  <a:srgbClr val="FFFFFF"/>
                </a:solidFill>
                <a:latin typeface="Inter Light"/>
                <a:ea typeface="Inter Light"/>
                <a:cs typeface="Inter Light"/>
                <a:sym typeface="Inter Light"/>
              </a:rPr>
              <a:t>2</a:t>
            </a:r>
            <a:endParaRPr b="1" i="0" sz="2400" u="none" cap="none" strike="noStrike">
              <a:solidFill>
                <a:srgbClr val="FFFFFF"/>
              </a:solidFill>
              <a:latin typeface="Inter Light"/>
              <a:ea typeface="Inter Light"/>
              <a:cs typeface="Inter Light"/>
              <a:sym typeface="Inter Light"/>
            </a:endParaRPr>
          </a:p>
        </p:txBody>
      </p:sp>
      <p:sp>
        <p:nvSpPr>
          <p:cNvPr id="612" name="Google Shape;612;p45"/>
          <p:cNvSpPr txBox="1"/>
          <p:nvPr/>
        </p:nvSpPr>
        <p:spPr>
          <a:xfrm>
            <a:off x="3683100" y="5180439"/>
            <a:ext cx="1449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Inter Light"/>
              <a:buNone/>
            </a:pPr>
            <a:r>
              <a:rPr b="1" lang="en-IN" sz="2400">
                <a:solidFill>
                  <a:srgbClr val="FFFFFF"/>
                </a:solidFill>
                <a:latin typeface="Inter Light"/>
                <a:ea typeface="Inter Light"/>
                <a:cs typeface="Inter Light"/>
                <a:sym typeface="Inter Light"/>
              </a:rPr>
              <a:t>3</a:t>
            </a:r>
            <a:endParaRPr b="1" i="0" sz="2400" u="none" cap="none" strike="noStrike">
              <a:solidFill>
                <a:srgbClr val="FFFFFF"/>
              </a:solidFill>
              <a:latin typeface="Inter Light"/>
              <a:ea typeface="Inter Light"/>
              <a:cs typeface="Inter Light"/>
              <a:sym typeface="Inter Light"/>
            </a:endParaRPr>
          </a:p>
        </p:txBody>
      </p:sp>
      <p:sp>
        <p:nvSpPr>
          <p:cNvPr id="613" name="Google Shape;613;p45"/>
          <p:cNvSpPr txBox="1"/>
          <p:nvPr/>
        </p:nvSpPr>
        <p:spPr>
          <a:xfrm>
            <a:off x="5181500" y="5180439"/>
            <a:ext cx="1449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Inter Light"/>
              <a:buNone/>
            </a:pPr>
            <a:r>
              <a:rPr b="1" lang="en-IN" sz="2400">
                <a:solidFill>
                  <a:srgbClr val="FFFFFF"/>
                </a:solidFill>
                <a:latin typeface="Inter Light"/>
                <a:ea typeface="Inter Light"/>
                <a:cs typeface="Inter Light"/>
                <a:sym typeface="Inter Light"/>
              </a:rPr>
              <a:t>4</a:t>
            </a:r>
            <a:endParaRPr b="1" i="0" sz="2400" u="none" cap="none" strike="noStrike">
              <a:solidFill>
                <a:srgbClr val="FFFFFF"/>
              </a:solidFill>
              <a:latin typeface="Inter Light"/>
              <a:ea typeface="Inter Light"/>
              <a:cs typeface="Inter Light"/>
              <a:sym typeface="Inter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Y Dark Core">
  <a:themeElements>
    <a:clrScheme name="EY Color">
      <a:dk1>
        <a:srgbClr val="2E2E38"/>
      </a:dk1>
      <a:lt1>
        <a:srgbClr val="FFFFFF"/>
      </a:lt1>
      <a:dk2>
        <a:srgbClr val="FFE600"/>
      </a:dk2>
      <a:lt2>
        <a:srgbClr val="000000"/>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